
<file path=[Content_Types].xml><?xml version="1.0" encoding="utf-8"?>
<Types xmlns="http://schemas.openxmlformats.org/package/2006/content-types">
  <Override PartName="/_rels/.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_rels/presentation.xml.rels" ContentType="application/vnd.openxmlformats-package.relationships+xml"/>
  <Override PartName="/ppt/media/image7.jpeg" ContentType="image/jpeg"/>
  <Override PartName="/ppt/media/image6.png" ContentType="image/png"/>
  <Override PartName="/ppt/media/image5.png" ContentType="image/png"/>
  <Override PartName="/ppt/media/image8.jpeg" ContentType="image/jpeg"/>
  <Override PartName="/ppt/media/image1.png" ContentType="image/png"/>
  <Override PartName="/ppt/media/image2.png" ContentType="image/png"/>
  <Override PartName="/ppt/media/image3.png" ContentType="image/png"/>
  <Override PartName="/ppt/media/image4.png" ContentType="image/png"/>
  <Override PartName="/ppt/presentation.xml" ContentType="application/vnd.openxmlformats-officedocument.presentationml.presentation.main+xml"/>
  <Override PartName="/ppt/slideMasters/slideMaster3.xml" ContentType="application/vnd.openxmlformats-officedocument.presentationml.slideMaster+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31.xml.rels" ContentType="application/vnd.openxmlformats-package.relationships+xml"/>
  <Override PartName="/ppt/slideLayouts/_rels/slideLayout20.xml.rels" ContentType="application/vnd.openxmlformats-package.relationships+xml"/>
  <Override PartName="/ppt/slideLayouts/_rels/slideLayout32.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604520"/>
            <a:ext cx="822888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457200" y="3682080"/>
            <a:ext cx="822888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7" name="PlaceHolder 2"/>
          <p:cNvSpPr>
            <a:spLocks noGrp="1"/>
          </p:cNvSpPr>
          <p:nvPr>
            <p:ph type="body"/>
          </p:nvPr>
        </p:nvSpPr>
        <p:spPr>
          <a:xfrm>
            <a:off x="45720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467388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4673880" y="368208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30" name="PlaceHolder 5"/>
          <p:cNvSpPr>
            <a:spLocks noGrp="1"/>
          </p:cNvSpPr>
          <p:nvPr>
            <p:ph type="body"/>
          </p:nvPr>
        </p:nvSpPr>
        <p:spPr>
          <a:xfrm>
            <a:off x="457200" y="368208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457200" y="1604520"/>
            <a:ext cx="822888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457200" y="1604520"/>
            <a:ext cx="822888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pic>
        <p:nvPicPr>
          <p:cNvPr id="34" name="" descr=""/>
          <p:cNvPicPr/>
          <p:nvPr/>
        </p:nvPicPr>
        <p:blipFill>
          <a:blip r:embed="rId2"/>
          <a:stretch/>
        </p:blipFill>
        <p:spPr>
          <a:xfrm>
            <a:off x="2079360" y="1604160"/>
            <a:ext cx="4984200" cy="3976920"/>
          </a:xfrm>
          <a:prstGeom prst="rect">
            <a:avLst/>
          </a:prstGeom>
          <a:ln>
            <a:noFill/>
          </a:ln>
        </p:spPr>
      </p:pic>
      <p:pic>
        <p:nvPicPr>
          <p:cNvPr id="35" name="" descr=""/>
          <p:cNvPicPr/>
          <p:nvPr/>
        </p:nvPicPr>
        <p:blipFill>
          <a:blip r:embed="rId3"/>
          <a:stretch/>
        </p:blipFill>
        <p:spPr>
          <a:xfrm>
            <a:off x="2079360" y="1604160"/>
            <a:ext cx="4984200" cy="397692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9" name="PlaceHolder 2"/>
          <p:cNvSpPr>
            <a:spLocks noGrp="1"/>
          </p:cNvSpPr>
          <p:nvPr>
            <p:ph type="subTitle"/>
          </p:nvPr>
        </p:nvSpPr>
        <p:spPr>
          <a:xfrm>
            <a:off x="457200" y="1604520"/>
            <a:ext cx="8228880" cy="397692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1" name="PlaceHolder 2"/>
          <p:cNvSpPr>
            <a:spLocks noGrp="1"/>
          </p:cNvSpPr>
          <p:nvPr>
            <p:ph type="body"/>
          </p:nvPr>
        </p:nvSpPr>
        <p:spPr>
          <a:xfrm>
            <a:off x="457200" y="1604520"/>
            <a:ext cx="822888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3" name="PlaceHolder 2"/>
          <p:cNvSpPr>
            <a:spLocks noGrp="1"/>
          </p:cNvSpPr>
          <p:nvPr>
            <p:ph type="body"/>
          </p:nvPr>
        </p:nvSpPr>
        <p:spPr>
          <a:xfrm>
            <a:off x="457200" y="1604520"/>
            <a:ext cx="401544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44" name="PlaceHolder 3"/>
          <p:cNvSpPr>
            <a:spLocks noGrp="1"/>
          </p:cNvSpPr>
          <p:nvPr>
            <p:ph type="body"/>
          </p:nvPr>
        </p:nvSpPr>
        <p:spPr>
          <a:xfrm>
            <a:off x="4673880" y="1604520"/>
            <a:ext cx="401544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4680"/>
            <a:ext cx="8228520" cy="529452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8" name="PlaceHolder 2"/>
          <p:cNvSpPr>
            <a:spLocks noGrp="1"/>
          </p:cNvSpPr>
          <p:nvPr>
            <p:ph type="body"/>
          </p:nvPr>
        </p:nvSpPr>
        <p:spPr>
          <a:xfrm>
            <a:off x="45720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49" name="PlaceHolder 3"/>
          <p:cNvSpPr>
            <a:spLocks noGrp="1"/>
          </p:cNvSpPr>
          <p:nvPr>
            <p:ph type="body"/>
          </p:nvPr>
        </p:nvSpPr>
        <p:spPr>
          <a:xfrm>
            <a:off x="457200" y="368208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0" name="PlaceHolder 4"/>
          <p:cNvSpPr>
            <a:spLocks noGrp="1"/>
          </p:cNvSpPr>
          <p:nvPr>
            <p:ph type="body"/>
          </p:nvPr>
        </p:nvSpPr>
        <p:spPr>
          <a:xfrm>
            <a:off x="4673880" y="1604520"/>
            <a:ext cx="401544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 name="PlaceHolder 2"/>
          <p:cNvSpPr>
            <a:spLocks noGrp="1"/>
          </p:cNvSpPr>
          <p:nvPr>
            <p:ph type="subTitle"/>
          </p:nvPr>
        </p:nvSpPr>
        <p:spPr>
          <a:xfrm>
            <a:off x="457200" y="1604520"/>
            <a:ext cx="8228880" cy="397692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2" name="PlaceHolder 2"/>
          <p:cNvSpPr>
            <a:spLocks noGrp="1"/>
          </p:cNvSpPr>
          <p:nvPr>
            <p:ph type="body"/>
          </p:nvPr>
        </p:nvSpPr>
        <p:spPr>
          <a:xfrm>
            <a:off x="457200" y="1604520"/>
            <a:ext cx="401544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3" name="PlaceHolder 3"/>
          <p:cNvSpPr>
            <a:spLocks noGrp="1"/>
          </p:cNvSpPr>
          <p:nvPr>
            <p:ph type="body"/>
          </p:nvPr>
        </p:nvSpPr>
        <p:spPr>
          <a:xfrm>
            <a:off x="467388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4" name="PlaceHolder 4"/>
          <p:cNvSpPr>
            <a:spLocks noGrp="1"/>
          </p:cNvSpPr>
          <p:nvPr>
            <p:ph type="body"/>
          </p:nvPr>
        </p:nvSpPr>
        <p:spPr>
          <a:xfrm>
            <a:off x="4673880" y="368208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6" name="PlaceHolder 2"/>
          <p:cNvSpPr>
            <a:spLocks noGrp="1"/>
          </p:cNvSpPr>
          <p:nvPr>
            <p:ph type="body"/>
          </p:nvPr>
        </p:nvSpPr>
        <p:spPr>
          <a:xfrm>
            <a:off x="45720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7" name="PlaceHolder 3"/>
          <p:cNvSpPr>
            <a:spLocks noGrp="1"/>
          </p:cNvSpPr>
          <p:nvPr>
            <p:ph type="body"/>
          </p:nvPr>
        </p:nvSpPr>
        <p:spPr>
          <a:xfrm>
            <a:off x="467388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8" name="PlaceHolder 4"/>
          <p:cNvSpPr>
            <a:spLocks noGrp="1"/>
          </p:cNvSpPr>
          <p:nvPr>
            <p:ph type="body"/>
          </p:nvPr>
        </p:nvSpPr>
        <p:spPr>
          <a:xfrm>
            <a:off x="457200" y="3682080"/>
            <a:ext cx="822888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457200" y="1604520"/>
            <a:ext cx="822888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457200" y="3682080"/>
            <a:ext cx="822888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3" name="PlaceHolder 2"/>
          <p:cNvSpPr>
            <a:spLocks noGrp="1"/>
          </p:cNvSpPr>
          <p:nvPr>
            <p:ph type="body"/>
          </p:nvPr>
        </p:nvSpPr>
        <p:spPr>
          <a:xfrm>
            <a:off x="45720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4" name="PlaceHolder 3"/>
          <p:cNvSpPr>
            <a:spLocks noGrp="1"/>
          </p:cNvSpPr>
          <p:nvPr>
            <p:ph type="body"/>
          </p:nvPr>
        </p:nvSpPr>
        <p:spPr>
          <a:xfrm>
            <a:off x="467388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5" name="PlaceHolder 4"/>
          <p:cNvSpPr>
            <a:spLocks noGrp="1"/>
          </p:cNvSpPr>
          <p:nvPr>
            <p:ph type="body"/>
          </p:nvPr>
        </p:nvSpPr>
        <p:spPr>
          <a:xfrm>
            <a:off x="4673880" y="368208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6" name="PlaceHolder 5"/>
          <p:cNvSpPr>
            <a:spLocks noGrp="1"/>
          </p:cNvSpPr>
          <p:nvPr>
            <p:ph type="body"/>
          </p:nvPr>
        </p:nvSpPr>
        <p:spPr>
          <a:xfrm>
            <a:off x="457200" y="368208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457200" y="1604520"/>
            <a:ext cx="822888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457200" y="1604520"/>
            <a:ext cx="822888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pic>
        <p:nvPicPr>
          <p:cNvPr id="70" name="" descr=""/>
          <p:cNvPicPr/>
          <p:nvPr/>
        </p:nvPicPr>
        <p:blipFill>
          <a:blip r:embed="rId2"/>
          <a:stretch/>
        </p:blipFill>
        <p:spPr>
          <a:xfrm>
            <a:off x="2079360" y="1604160"/>
            <a:ext cx="4984200" cy="3976920"/>
          </a:xfrm>
          <a:prstGeom prst="rect">
            <a:avLst/>
          </a:prstGeom>
          <a:ln>
            <a:noFill/>
          </a:ln>
        </p:spPr>
      </p:pic>
      <p:pic>
        <p:nvPicPr>
          <p:cNvPr id="71" name="" descr=""/>
          <p:cNvPicPr/>
          <p:nvPr/>
        </p:nvPicPr>
        <p:blipFill>
          <a:blip r:embed="rId3"/>
          <a:stretch/>
        </p:blipFill>
        <p:spPr>
          <a:xfrm>
            <a:off x="2079360" y="1604160"/>
            <a:ext cx="4984200" cy="397692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5" name="PlaceHolder 2"/>
          <p:cNvSpPr>
            <a:spLocks noGrp="1"/>
          </p:cNvSpPr>
          <p:nvPr>
            <p:ph type="subTitle"/>
          </p:nvPr>
        </p:nvSpPr>
        <p:spPr>
          <a:xfrm>
            <a:off x="457200" y="1604520"/>
            <a:ext cx="8228880" cy="397692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7" name="PlaceHolder 2"/>
          <p:cNvSpPr>
            <a:spLocks noGrp="1"/>
          </p:cNvSpPr>
          <p:nvPr>
            <p:ph type="body"/>
          </p:nvPr>
        </p:nvSpPr>
        <p:spPr>
          <a:xfrm>
            <a:off x="457200" y="1604520"/>
            <a:ext cx="822888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9" name="PlaceHolder 2"/>
          <p:cNvSpPr>
            <a:spLocks noGrp="1"/>
          </p:cNvSpPr>
          <p:nvPr>
            <p:ph type="body"/>
          </p:nvPr>
        </p:nvSpPr>
        <p:spPr>
          <a:xfrm>
            <a:off x="457200" y="1604520"/>
            <a:ext cx="401544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80" name="PlaceHolder 3"/>
          <p:cNvSpPr>
            <a:spLocks noGrp="1"/>
          </p:cNvSpPr>
          <p:nvPr>
            <p:ph type="body"/>
          </p:nvPr>
        </p:nvSpPr>
        <p:spPr>
          <a:xfrm>
            <a:off x="4673880" y="1604520"/>
            <a:ext cx="401544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 name="PlaceHolder 2"/>
          <p:cNvSpPr>
            <a:spLocks noGrp="1"/>
          </p:cNvSpPr>
          <p:nvPr>
            <p:ph type="body"/>
          </p:nvPr>
        </p:nvSpPr>
        <p:spPr>
          <a:xfrm>
            <a:off x="457200" y="1604520"/>
            <a:ext cx="822888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457200" y="274680"/>
            <a:ext cx="8228520" cy="529452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84" name="PlaceHolder 2"/>
          <p:cNvSpPr>
            <a:spLocks noGrp="1"/>
          </p:cNvSpPr>
          <p:nvPr>
            <p:ph type="body"/>
          </p:nvPr>
        </p:nvSpPr>
        <p:spPr>
          <a:xfrm>
            <a:off x="45720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85" name="PlaceHolder 3"/>
          <p:cNvSpPr>
            <a:spLocks noGrp="1"/>
          </p:cNvSpPr>
          <p:nvPr>
            <p:ph type="body"/>
          </p:nvPr>
        </p:nvSpPr>
        <p:spPr>
          <a:xfrm>
            <a:off x="457200" y="368208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86" name="PlaceHolder 4"/>
          <p:cNvSpPr>
            <a:spLocks noGrp="1"/>
          </p:cNvSpPr>
          <p:nvPr>
            <p:ph type="body"/>
          </p:nvPr>
        </p:nvSpPr>
        <p:spPr>
          <a:xfrm>
            <a:off x="4673880" y="1604520"/>
            <a:ext cx="401544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88" name="PlaceHolder 2"/>
          <p:cNvSpPr>
            <a:spLocks noGrp="1"/>
          </p:cNvSpPr>
          <p:nvPr>
            <p:ph type="body"/>
          </p:nvPr>
        </p:nvSpPr>
        <p:spPr>
          <a:xfrm>
            <a:off x="457200" y="1604520"/>
            <a:ext cx="401544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89" name="PlaceHolder 3"/>
          <p:cNvSpPr>
            <a:spLocks noGrp="1"/>
          </p:cNvSpPr>
          <p:nvPr>
            <p:ph type="body"/>
          </p:nvPr>
        </p:nvSpPr>
        <p:spPr>
          <a:xfrm>
            <a:off x="467388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90" name="PlaceHolder 4"/>
          <p:cNvSpPr>
            <a:spLocks noGrp="1"/>
          </p:cNvSpPr>
          <p:nvPr>
            <p:ph type="body"/>
          </p:nvPr>
        </p:nvSpPr>
        <p:spPr>
          <a:xfrm>
            <a:off x="4673880" y="368208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92" name="PlaceHolder 2"/>
          <p:cNvSpPr>
            <a:spLocks noGrp="1"/>
          </p:cNvSpPr>
          <p:nvPr>
            <p:ph type="body"/>
          </p:nvPr>
        </p:nvSpPr>
        <p:spPr>
          <a:xfrm>
            <a:off x="45720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93" name="PlaceHolder 3"/>
          <p:cNvSpPr>
            <a:spLocks noGrp="1"/>
          </p:cNvSpPr>
          <p:nvPr>
            <p:ph type="body"/>
          </p:nvPr>
        </p:nvSpPr>
        <p:spPr>
          <a:xfrm>
            <a:off x="467388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94" name="PlaceHolder 4"/>
          <p:cNvSpPr>
            <a:spLocks noGrp="1"/>
          </p:cNvSpPr>
          <p:nvPr>
            <p:ph type="body"/>
          </p:nvPr>
        </p:nvSpPr>
        <p:spPr>
          <a:xfrm>
            <a:off x="457200" y="3682080"/>
            <a:ext cx="822888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96" name="PlaceHolder 2"/>
          <p:cNvSpPr>
            <a:spLocks noGrp="1"/>
          </p:cNvSpPr>
          <p:nvPr>
            <p:ph type="body"/>
          </p:nvPr>
        </p:nvSpPr>
        <p:spPr>
          <a:xfrm>
            <a:off x="457200" y="1604520"/>
            <a:ext cx="822888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97" name="PlaceHolder 3"/>
          <p:cNvSpPr>
            <a:spLocks noGrp="1"/>
          </p:cNvSpPr>
          <p:nvPr>
            <p:ph type="body"/>
          </p:nvPr>
        </p:nvSpPr>
        <p:spPr>
          <a:xfrm>
            <a:off x="457200" y="3682080"/>
            <a:ext cx="822888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99" name="PlaceHolder 2"/>
          <p:cNvSpPr>
            <a:spLocks noGrp="1"/>
          </p:cNvSpPr>
          <p:nvPr>
            <p:ph type="body"/>
          </p:nvPr>
        </p:nvSpPr>
        <p:spPr>
          <a:xfrm>
            <a:off x="45720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00" name="PlaceHolder 3"/>
          <p:cNvSpPr>
            <a:spLocks noGrp="1"/>
          </p:cNvSpPr>
          <p:nvPr>
            <p:ph type="body"/>
          </p:nvPr>
        </p:nvSpPr>
        <p:spPr>
          <a:xfrm>
            <a:off x="467388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01" name="PlaceHolder 4"/>
          <p:cNvSpPr>
            <a:spLocks noGrp="1"/>
          </p:cNvSpPr>
          <p:nvPr>
            <p:ph type="body"/>
          </p:nvPr>
        </p:nvSpPr>
        <p:spPr>
          <a:xfrm>
            <a:off x="4673880" y="368208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02" name="PlaceHolder 5"/>
          <p:cNvSpPr>
            <a:spLocks noGrp="1"/>
          </p:cNvSpPr>
          <p:nvPr>
            <p:ph type="body"/>
          </p:nvPr>
        </p:nvSpPr>
        <p:spPr>
          <a:xfrm>
            <a:off x="457200" y="368208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04" name="PlaceHolder 2"/>
          <p:cNvSpPr>
            <a:spLocks noGrp="1"/>
          </p:cNvSpPr>
          <p:nvPr>
            <p:ph type="body"/>
          </p:nvPr>
        </p:nvSpPr>
        <p:spPr>
          <a:xfrm>
            <a:off x="457200" y="1604520"/>
            <a:ext cx="822888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05" name="PlaceHolder 3"/>
          <p:cNvSpPr>
            <a:spLocks noGrp="1"/>
          </p:cNvSpPr>
          <p:nvPr>
            <p:ph type="body"/>
          </p:nvPr>
        </p:nvSpPr>
        <p:spPr>
          <a:xfrm>
            <a:off x="457200" y="1604520"/>
            <a:ext cx="822888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pic>
        <p:nvPicPr>
          <p:cNvPr id="106" name="" descr=""/>
          <p:cNvPicPr/>
          <p:nvPr/>
        </p:nvPicPr>
        <p:blipFill>
          <a:blip r:embed="rId2"/>
          <a:stretch/>
        </p:blipFill>
        <p:spPr>
          <a:xfrm>
            <a:off x="2079360" y="1604160"/>
            <a:ext cx="4984200" cy="3976920"/>
          </a:xfrm>
          <a:prstGeom prst="rect">
            <a:avLst/>
          </a:prstGeom>
          <a:ln>
            <a:noFill/>
          </a:ln>
        </p:spPr>
      </p:pic>
      <p:pic>
        <p:nvPicPr>
          <p:cNvPr id="107" name="" descr=""/>
          <p:cNvPicPr/>
          <p:nvPr/>
        </p:nvPicPr>
        <p:blipFill>
          <a:blip r:embed="rId3"/>
          <a:stretch/>
        </p:blipFill>
        <p:spPr>
          <a:xfrm>
            <a:off x="2079360" y="1604160"/>
            <a:ext cx="4984200" cy="3976920"/>
          </a:xfrm>
          <a:prstGeom prst="rect">
            <a:avLst/>
          </a:prstGeom>
          <a:ln>
            <a:noFill/>
          </a:ln>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 name="PlaceHolder 2"/>
          <p:cNvSpPr>
            <a:spLocks noGrp="1"/>
          </p:cNvSpPr>
          <p:nvPr>
            <p:ph type="body"/>
          </p:nvPr>
        </p:nvSpPr>
        <p:spPr>
          <a:xfrm>
            <a:off x="457200" y="1604520"/>
            <a:ext cx="401544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8" name="PlaceHolder 3"/>
          <p:cNvSpPr>
            <a:spLocks noGrp="1"/>
          </p:cNvSpPr>
          <p:nvPr>
            <p:ph type="body"/>
          </p:nvPr>
        </p:nvSpPr>
        <p:spPr>
          <a:xfrm>
            <a:off x="4673880" y="1604520"/>
            <a:ext cx="401544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4680"/>
            <a:ext cx="8228520" cy="529452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2" name="PlaceHolder 2"/>
          <p:cNvSpPr>
            <a:spLocks noGrp="1"/>
          </p:cNvSpPr>
          <p:nvPr>
            <p:ph type="body"/>
          </p:nvPr>
        </p:nvSpPr>
        <p:spPr>
          <a:xfrm>
            <a:off x="45720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3" name="PlaceHolder 3"/>
          <p:cNvSpPr>
            <a:spLocks noGrp="1"/>
          </p:cNvSpPr>
          <p:nvPr>
            <p:ph type="body"/>
          </p:nvPr>
        </p:nvSpPr>
        <p:spPr>
          <a:xfrm>
            <a:off x="457200" y="368208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4" name="PlaceHolder 4"/>
          <p:cNvSpPr>
            <a:spLocks noGrp="1"/>
          </p:cNvSpPr>
          <p:nvPr>
            <p:ph type="body"/>
          </p:nvPr>
        </p:nvSpPr>
        <p:spPr>
          <a:xfrm>
            <a:off x="4673880" y="1604520"/>
            <a:ext cx="401544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457200" y="1604520"/>
            <a:ext cx="4015440" cy="397692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467388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4673880" y="368208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4673880" y="1604520"/>
            <a:ext cx="401544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457200" y="3682080"/>
            <a:ext cx="8228880" cy="18968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457200" y="1604520"/>
            <a:ext cx="8228880" cy="3976920"/>
          </a:xfrm>
          <a:prstGeom prst="rect">
            <a:avLst/>
          </a:prstGeom>
        </p:spPr>
        <p:txBody>
          <a:bodyPr lIns="0" rIns="0" tIns="0" bIns="0"/>
          <a:p>
            <a:pPr marL="432000" indent="-324000">
              <a:buClr>
                <a:srgbClr val="000000"/>
              </a:buClr>
              <a:buSzPct val="45000"/>
              <a:buFont typeface="Wingdings" charset="2"/>
              <a:buChar char=""/>
            </a:pPr>
            <a:r>
              <a:rPr b="0" lang="en-US" sz="1800" spc="-1" strike="noStrike">
                <a:solidFill>
                  <a:srgbClr val="000000"/>
                </a:solidFill>
                <a:uFill>
                  <a:solidFill>
                    <a:srgbClr val="ffffff"/>
                  </a:solidFill>
                </a:uFill>
                <a:latin typeface="Arial"/>
              </a:rPr>
              <a:t>Click to edit the outline text format</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1800" spc="-1" strike="noStrike">
                <a:solidFill>
                  <a:srgbClr val="000000"/>
                </a:solidFill>
                <a:uFill>
                  <a:solidFill>
                    <a:srgbClr val="ffffff"/>
                  </a:solidFill>
                </a:uFill>
                <a:latin typeface="Arial"/>
              </a:rPr>
              <a:t>Second Outline Level</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Third Outline Level</a:t>
            </a:r>
            <a:endParaRPr b="0" lang="en-US"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US" sz="1800" spc="-1" strike="noStrike">
                <a:solidFill>
                  <a:srgbClr val="000000"/>
                </a:solidFill>
                <a:uFill>
                  <a:solidFill>
                    <a:srgbClr val="ffffff"/>
                  </a:solidFill>
                </a:uFill>
                <a:latin typeface="Arial"/>
              </a:rPr>
              <a:t>Fourth Outline Level</a:t>
            </a:r>
            <a:endParaRPr b="0" lang="en-US"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US" sz="1800" spc="-1" strike="noStrike">
                <a:solidFill>
                  <a:srgbClr val="000000"/>
                </a:solidFill>
                <a:uFill>
                  <a:solidFill>
                    <a:srgbClr val="ffffff"/>
                  </a:solidFill>
                </a:uFill>
                <a:latin typeface="Arial"/>
              </a:rPr>
              <a:t>Fifth Outline Level</a:t>
            </a:r>
            <a:endParaRPr b="0" lang="en-US" sz="18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US" sz="1800" spc="-1" strike="noStrike">
                <a:solidFill>
                  <a:srgbClr val="000000"/>
                </a:solidFill>
                <a:uFill>
                  <a:solidFill>
                    <a:srgbClr val="ffffff"/>
                  </a:solidFill>
                </a:uFill>
                <a:latin typeface="Arial"/>
              </a:rPr>
              <a:t>Sixth Outline Level</a:t>
            </a:r>
            <a:endParaRPr b="0" lang="en-US" sz="18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US" sz="1800" spc="-1" strike="noStrike">
                <a:solidFill>
                  <a:srgbClr val="000000"/>
                </a:solidFill>
                <a:uFill>
                  <a:solidFill>
                    <a:srgbClr val="ffffff"/>
                  </a:solidFill>
                </a:uFill>
                <a:latin typeface="Arial"/>
              </a:rPr>
              <a:t>Seventh Outline Level</a:t>
            </a:r>
            <a:endParaRPr b="0" lang="en-US"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solidFill>
                  <a:srgbClr val="000000"/>
                </a:solidFill>
                <a:uFill>
                  <a:solidFill>
                    <a:srgbClr val="ffffff"/>
                  </a:solidFill>
                </a:uFill>
                <a:latin typeface="Arial"/>
              </a:rPr>
              <a:t>C</a:t>
            </a:r>
            <a:r>
              <a:rPr b="0" lang="en-US" sz="4400" spc="-1" strike="noStrike">
                <a:solidFill>
                  <a:srgbClr val="000000"/>
                </a:solidFill>
                <a:uFill>
                  <a:solidFill>
                    <a:srgbClr val="ffffff"/>
                  </a:solidFill>
                </a:uFill>
                <a:latin typeface="Arial"/>
              </a:rPr>
              <a:t>l</a:t>
            </a:r>
            <a:r>
              <a:rPr b="0" lang="en-US" sz="4400" spc="-1" strike="noStrike">
                <a:solidFill>
                  <a:srgbClr val="000000"/>
                </a:solidFill>
                <a:uFill>
                  <a:solidFill>
                    <a:srgbClr val="ffffff"/>
                  </a:solidFill>
                </a:uFill>
                <a:latin typeface="Arial"/>
              </a:rPr>
              <a:t>i</a:t>
            </a:r>
            <a:r>
              <a:rPr b="0" lang="en-US" sz="4400" spc="-1" strike="noStrike">
                <a:solidFill>
                  <a:srgbClr val="000000"/>
                </a:solidFill>
                <a:uFill>
                  <a:solidFill>
                    <a:srgbClr val="ffffff"/>
                  </a:solidFill>
                </a:uFill>
                <a:latin typeface="Arial"/>
              </a:rPr>
              <a:t>c</a:t>
            </a:r>
            <a:r>
              <a:rPr b="0" lang="en-US" sz="4400" spc="-1" strike="noStrike">
                <a:solidFill>
                  <a:srgbClr val="000000"/>
                </a:solidFill>
                <a:uFill>
                  <a:solidFill>
                    <a:srgbClr val="ffffff"/>
                  </a:solidFill>
                </a:uFill>
                <a:latin typeface="Arial"/>
              </a:rPr>
              <a:t>k</a:t>
            </a:r>
            <a:r>
              <a:rPr b="0" lang="en-US" sz="4400" spc="-1" strike="noStrike">
                <a:solidFill>
                  <a:srgbClr val="000000"/>
                </a:solidFill>
                <a:uFill>
                  <a:solidFill>
                    <a:srgbClr val="ffffff"/>
                  </a:solidFill>
                </a:uFill>
                <a:latin typeface="Arial"/>
              </a:rPr>
              <a:t> </a:t>
            </a:r>
            <a:r>
              <a:rPr b="0" lang="en-US" sz="4400" spc="-1" strike="noStrike">
                <a:solidFill>
                  <a:srgbClr val="000000"/>
                </a:solidFill>
                <a:uFill>
                  <a:solidFill>
                    <a:srgbClr val="ffffff"/>
                  </a:solidFill>
                </a:uFill>
                <a:latin typeface="Arial"/>
              </a:rPr>
              <a:t>t</a:t>
            </a:r>
            <a:r>
              <a:rPr b="0" lang="en-US" sz="4400" spc="-1" strike="noStrike">
                <a:solidFill>
                  <a:srgbClr val="000000"/>
                </a:solidFill>
                <a:uFill>
                  <a:solidFill>
                    <a:srgbClr val="ffffff"/>
                  </a:solidFill>
                </a:uFill>
                <a:latin typeface="Arial"/>
              </a:rPr>
              <a:t>o</a:t>
            </a:r>
            <a:r>
              <a:rPr b="0" lang="en-US" sz="4400" spc="-1" strike="noStrike">
                <a:solidFill>
                  <a:srgbClr val="000000"/>
                </a:solidFill>
                <a:uFill>
                  <a:solidFill>
                    <a:srgbClr val="ffffff"/>
                  </a:solidFill>
                </a:uFill>
                <a:latin typeface="Arial"/>
              </a:rPr>
              <a:t> </a:t>
            </a:r>
            <a:r>
              <a:rPr b="0" lang="en-US" sz="4400" spc="-1" strike="noStrike">
                <a:solidFill>
                  <a:srgbClr val="000000"/>
                </a:solidFill>
                <a:uFill>
                  <a:solidFill>
                    <a:srgbClr val="ffffff"/>
                  </a:solidFill>
                </a:uFill>
                <a:latin typeface="Arial"/>
              </a:rPr>
              <a:t>e</a:t>
            </a:r>
            <a:r>
              <a:rPr b="0" lang="en-US" sz="4400" spc="-1" strike="noStrike">
                <a:solidFill>
                  <a:srgbClr val="000000"/>
                </a:solidFill>
                <a:uFill>
                  <a:solidFill>
                    <a:srgbClr val="ffffff"/>
                  </a:solidFill>
                </a:uFill>
                <a:latin typeface="Arial"/>
              </a:rPr>
              <a:t>d</a:t>
            </a:r>
            <a:r>
              <a:rPr b="0" lang="en-US" sz="4400" spc="-1" strike="noStrike">
                <a:solidFill>
                  <a:srgbClr val="000000"/>
                </a:solidFill>
                <a:uFill>
                  <a:solidFill>
                    <a:srgbClr val="ffffff"/>
                  </a:solidFill>
                </a:uFill>
                <a:latin typeface="Arial"/>
              </a:rPr>
              <a:t>i</a:t>
            </a:r>
            <a:r>
              <a:rPr b="0" lang="en-US" sz="4400" spc="-1" strike="noStrike">
                <a:solidFill>
                  <a:srgbClr val="000000"/>
                </a:solidFill>
                <a:uFill>
                  <a:solidFill>
                    <a:srgbClr val="ffffff"/>
                  </a:solidFill>
                </a:uFill>
                <a:latin typeface="Arial"/>
              </a:rPr>
              <a:t>t</a:t>
            </a:r>
            <a:r>
              <a:rPr b="0" lang="en-US" sz="4400" spc="-1" strike="noStrike">
                <a:solidFill>
                  <a:srgbClr val="000000"/>
                </a:solidFill>
                <a:uFill>
                  <a:solidFill>
                    <a:srgbClr val="ffffff"/>
                  </a:solidFill>
                </a:uFill>
                <a:latin typeface="Arial"/>
              </a:rPr>
              <a:t> </a:t>
            </a:r>
            <a:r>
              <a:rPr b="0" lang="en-US" sz="4400" spc="-1" strike="noStrike">
                <a:solidFill>
                  <a:srgbClr val="000000"/>
                </a:solidFill>
                <a:uFill>
                  <a:solidFill>
                    <a:srgbClr val="ffffff"/>
                  </a:solidFill>
                </a:uFill>
                <a:latin typeface="Arial"/>
              </a:rPr>
              <a:t>t</a:t>
            </a:r>
            <a:r>
              <a:rPr b="0" lang="en-US" sz="4400" spc="-1" strike="noStrike">
                <a:solidFill>
                  <a:srgbClr val="000000"/>
                </a:solidFill>
                <a:uFill>
                  <a:solidFill>
                    <a:srgbClr val="ffffff"/>
                  </a:solidFill>
                </a:uFill>
                <a:latin typeface="Arial"/>
              </a:rPr>
              <a:t>h</a:t>
            </a:r>
            <a:r>
              <a:rPr b="0" lang="en-US" sz="4400" spc="-1" strike="noStrike">
                <a:solidFill>
                  <a:srgbClr val="000000"/>
                </a:solidFill>
                <a:uFill>
                  <a:solidFill>
                    <a:srgbClr val="ffffff"/>
                  </a:solidFill>
                </a:uFill>
                <a:latin typeface="Arial"/>
              </a:rPr>
              <a:t>e</a:t>
            </a:r>
            <a:r>
              <a:rPr b="0" lang="en-US" sz="4400" spc="-1" strike="noStrike">
                <a:solidFill>
                  <a:srgbClr val="000000"/>
                </a:solidFill>
                <a:uFill>
                  <a:solidFill>
                    <a:srgbClr val="ffffff"/>
                  </a:solidFill>
                </a:uFill>
                <a:latin typeface="Arial"/>
              </a:rPr>
              <a:t> </a:t>
            </a:r>
            <a:r>
              <a:rPr b="0" lang="en-US" sz="4400" spc="-1" strike="noStrike">
                <a:solidFill>
                  <a:srgbClr val="000000"/>
                </a:solidFill>
                <a:uFill>
                  <a:solidFill>
                    <a:srgbClr val="ffffff"/>
                  </a:solidFill>
                </a:uFill>
                <a:latin typeface="Arial"/>
              </a:rPr>
              <a:t>t</a:t>
            </a:r>
            <a:r>
              <a:rPr b="0" lang="en-US" sz="4400" spc="-1" strike="noStrike">
                <a:solidFill>
                  <a:srgbClr val="000000"/>
                </a:solidFill>
                <a:uFill>
                  <a:solidFill>
                    <a:srgbClr val="ffffff"/>
                  </a:solidFill>
                </a:uFill>
                <a:latin typeface="Arial"/>
              </a:rPr>
              <a:t>i</a:t>
            </a:r>
            <a:r>
              <a:rPr b="0" lang="en-US" sz="4400" spc="-1" strike="noStrike">
                <a:solidFill>
                  <a:srgbClr val="000000"/>
                </a:solidFill>
                <a:uFill>
                  <a:solidFill>
                    <a:srgbClr val="ffffff"/>
                  </a:solidFill>
                </a:uFill>
                <a:latin typeface="Arial"/>
              </a:rPr>
              <a:t>t</a:t>
            </a:r>
            <a:r>
              <a:rPr b="0" lang="en-US" sz="4400" spc="-1" strike="noStrike">
                <a:solidFill>
                  <a:srgbClr val="000000"/>
                </a:solidFill>
                <a:uFill>
                  <a:solidFill>
                    <a:srgbClr val="ffffff"/>
                  </a:solidFill>
                </a:uFill>
                <a:latin typeface="Arial"/>
              </a:rPr>
              <a:t>l</a:t>
            </a:r>
            <a:r>
              <a:rPr b="0" lang="en-US" sz="4400" spc="-1" strike="noStrike">
                <a:solidFill>
                  <a:srgbClr val="000000"/>
                </a:solidFill>
                <a:uFill>
                  <a:solidFill>
                    <a:srgbClr val="ffffff"/>
                  </a:solidFill>
                </a:uFill>
                <a:latin typeface="Arial"/>
              </a:rPr>
              <a:t>e</a:t>
            </a:r>
            <a:r>
              <a:rPr b="0" lang="en-US" sz="4400" spc="-1" strike="noStrike">
                <a:solidFill>
                  <a:srgbClr val="000000"/>
                </a:solidFill>
                <a:uFill>
                  <a:solidFill>
                    <a:srgbClr val="ffffff"/>
                  </a:solidFill>
                </a:uFill>
                <a:latin typeface="Arial"/>
              </a:rPr>
              <a:t> </a:t>
            </a:r>
            <a:r>
              <a:rPr b="0" lang="en-US" sz="4400" spc="-1" strike="noStrike">
                <a:solidFill>
                  <a:srgbClr val="000000"/>
                </a:solidFill>
                <a:uFill>
                  <a:solidFill>
                    <a:srgbClr val="ffffff"/>
                  </a:solidFill>
                </a:uFill>
                <a:latin typeface="Arial"/>
              </a:rPr>
              <a:t>t</a:t>
            </a:r>
            <a:r>
              <a:rPr b="0" lang="en-US" sz="4400" spc="-1" strike="noStrike">
                <a:solidFill>
                  <a:srgbClr val="000000"/>
                </a:solidFill>
                <a:uFill>
                  <a:solidFill>
                    <a:srgbClr val="ffffff"/>
                  </a:solidFill>
                </a:uFill>
                <a:latin typeface="Arial"/>
              </a:rPr>
              <a:t>e</a:t>
            </a:r>
            <a:r>
              <a:rPr b="0" lang="en-US" sz="4400" spc="-1" strike="noStrike">
                <a:solidFill>
                  <a:srgbClr val="000000"/>
                </a:solidFill>
                <a:uFill>
                  <a:solidFill>
                    <a:srgbClr val="ffffff"/>
                  </a:solidFill>
                </a:uFill>
                <a:latin typeface="Arial"/>
              </a:rPr>
              <a:t>x</a:t>
            </a:r>
            <a:r>
              <a:rPr b="0" lang="en-US" sz="4400" spc="-1" strike="noStrike">
                <a:solidFill>
                  <a:srgbClr val="000000"/>
                </a:solidFill>
                <a:uFill>
                  <a:solidFill>
                    <a:srgbClr val="ffffff"/>
                  </a:solidFill>
                </a:uFill>
                <a:latin typeface="Arial"/>
              </a:rPr>
              <a:t>t</a:t>
            </a:r>
            <a:r>
              <a:rPr b="0" lang="en-US" sz="4400" spc="-1" strike="noStrike">
                <a:solidFill>
                  <a:srgbClr val="000000"/>
                </a:solidFill>
                <a:uFill>
                  <a:solidFill>
                    <a:srgbClr val="ffffff"/>
                  </a:solidFill>
                </a:uFill>
                <a:latin typeface="Arial"/>
              </a:rPr>
              <a:t> </a:t>
            </a:r>
            <a:r>
              <a:rPr b="0" lang="en-US" sz="4400" spc="-1" strike="noStrike">
                <a:solidFill>
                  <a:srgbClr val="000000"/>
                </a:solidFill>
                <a:uFill>
                  <a:solidFill>
                    <a:srgbClr val="ffffff"/>
                  </a:solidFill>
                </a:uFill>
                <a:latin typeface="Arial"/>
              </a:rPr>
              <a:t>f</a:t>
            </a:r>
            <a:r>
              <a:rPr b="0" lang="en-US" sz="4400" spc="-1" strike="noStrike">
                <a:solidFill>
                  <a:srgbClr val="000000"/>
                </a:solidFill>
                <a:uFill>
                  <a:solidFill>
                    <a:srgbClr val="ffffff"/>
                  </a:solidFill>
                </a:uFill>
                <a:latin typeface="Arial"/>
              </a:rPr>
              <a:t>o</a:t>
            </a:r>
            <a:r>
              <a:rPr b="0" lang="en-US" sz="4400" spc="-1" strike="noStrike">
                <a:solidFill>
                  <a:srgbClr val="000000"/>
                </a:solidFill>
                <a:uFill>
                  <a:solidFill>
                    <a:srgbClr val="ffffff"/>
                  </a:solidFill>
                </a:uFill>
                <a:latin typeface="Arial"/>
              </a:rPr>
              <a:t>r</a:t>
            </a:r>
            <a:r>
              <a:rPr b="0" lang="en-US" sz="4400" spc="-1" strike="noStrike">
                <a:solidFill>
                  <a:srgbClr val="000000"/>
                </a:solidFill>
                <a:uFill>
                  <a:solidFill>
                    <a:srgbClr val="ffffff"/>
                  </a:solidFill>
                </a:uFill>
                <a:latin typeface="Arial"/>
              </a:rPr>
              <a:t>m</a:t>
            </a:r>
            <a:r>
              <a:rPr b="0" lang="en-US" sz="4400" spc="-1" strike="noStrike">
                <a:solidFill>
                  <a:srgbClr val="000000"/>
                </a:solidFill>
                <a:uFill>
                  <a:solidFill>
                    <a:srgbClr val="ffffff"/>
                  </a:solidFill>
                </a:uFill>
                <a:latin typeface="Arial"/>
              </a:rPr>
              <a:t>a</a:t>
            </a:r>
            <a:r>
              <a:rPr b="0" lang="en-US" sz="4400" spc="-1" strike="noStrike">
                <a:solidFill>
                  <a:srgbClr val="000000"/>
                </a:solidFill>
                <a:uFill>
                  <a:solidFill>
                    <a:srgbClr val="ffffff"/>
                  </a:solidFill>
                </a:uFill>
                <a:latin typeface="Arial"/>
              </a:rPr>
              <a:t>t</a:t>
            </a:r>
            <a:endParaRPr b="0" lang="en-US" sz="4400" spc="-1" strike="noStrike">
              <a:solidFill>
                <a:srgbClr val="000000"/>
              </a:solidFill>
              <a:uFill>
                <a:solidFill>
                  <a:srgbClr val="ffffff"/>
                </a:solidFill>
              </a:uFill>
              <a:latin typeface="Arial"/>
            </a:endParaRPr>
          </a:p>
        </p:txBody>
      </p:sp>
      <p:sp>
        <p:nvSpPr>
          <p:cNvPr id="37" name="PlaceHolder 2"/>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4680"/>
            <a:ext cx="8228520" cy="11419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3" name="PlaceHolder 2"/>
          <p:cNvSpPr>
            <a:spLocks noGrp="1"/>
          </p:cNvSpPr>
          <p:nvPr>
            <p:ph type="body"/>
          </p:nvPr>
        </p:nvSpPr>
        <p:spPr>
          <a:xfrm>
            <a:off x="457200" y="1604520"/>
            <a:ext cx="8228880" cy="3976920"/>
          </a:xfrm>
          <a:prstGeom prst="rect">
            <a:avLst/>
          </a:prstGeom>
        </p:spPr>
        <p:txBody>
          <a:bodyPr lIns="0" rIns="0" tIns="0" bIns="0"/>
          <a:p>
            <a:pPr marL="432000" indent="-324000">
              <a:buClr>
                <a:srgbClr val="000000"/>
              </a:buClr>
              <a:buSzPct val="45000"/>
              <a:buFont typeface="Wingdings" charset="2"/>
              <a:buChar char=""/>
            </a:pPr>
            <a:r>
              <a:rPr b="0" lang="en-US" sz="1800" spc="-1" strike="noStrike">
                <a:solidFill>
                  <a:srgbClr val="000000"/>
                </a:solidFill>
                <a:uFill>
                  <a:solidFill>
                    <a:srgbClr val="ffffff"/>
                  </a:solidFill>
                </a:uFill>
                <a:latin typeface="Arial"/>
              </a:rPr>
              <a:t>Click to edit the outline text format</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1800" spc="-1" strike="noStrike">
                <a:solidFill>
                  <a:srgbClr val="000000"/>
                </a:solidFill>
                <a:uFill>
                  <a:solidFill>
                    <a:srgbClr val="ffffff"/>
                  </a:solidFill>
                </a:uFill>
                <a:latin typeface="Arial"/>
              </a:rPr>
              <a:t>Second Outline Level</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Third Outline Level</a:t>
            </a:r>
            <a:endParaRPr b="0" lang="en-US"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US" sz="1800" spc="-1" strike="noStrike">
                <a:solidFill>
                  <a:srgbClr val="000000"/>
                </a:solidFill>
                <a:uFill>
                  <a:solidFill>
                    <a:srgbClr val="ffffff"/>
                  </a:solidFill>
                </a:uFill>
                <a:latin typeface="Arial"/>
              </a:rPr>
              <a:t>Fourth Outline Level</a:t>
            </a:r>
            <a:endParaRPr b="0" lang="en-US"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US" sz="1800" spc="-1" strike="noStrike">
                <a:solidFill>
                  <a:srgbClr val="000000"/>
                </a:solidFill>
                <a:uFill>
                  <a:solidFill>
                    <a:srgbClr val="ffffff"/>
                  </a:solidFill>
                </a:uFill>
                <a:latin typeface="Arial"/>
              </a:rPr>
              <a:t>Fifth Outline Level</a:t>
            </a:r>
            <a:endParaRPr b="0" lang="en-US" sz="18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US" sz="1800" spc="-1" strike="noStrike">
                <a:solidFill>
                  <a:srgbClr val="000000"/>
                </a:solidFill>
                <a:uFill>
                  <a:solidFill>
                    <a:srgbClr val="ffffff"/>
                  </a:solidFill>
                </a:uFill>
                <a:latin typeface="Arial"/>
              </a:rPr>
              <a:t>Sixth Outline Level</a:t>
            </a:r>
            <a:endParaRPr b="0" lang="en-US" sz="18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US" sz="1800" spc="-1" strike="noStrike">
                <a:solidFill>
                  <a:srgbClr val="000000"/>
                </a:solidFill>
                <a:uFill>
                  <a:solidFill>
                    <a:srgbClr val="ffffff"/>
                  </a:solidFill>
                </a:uFill>
                <a:latin typeface="Arial"/>
              </a:rPr>
              <a:t>Seventh Outline Level</a:t>
            </a:r>
            <a:endParaRPr b="0" lang="en-US"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457200" y="838080"/>
            <a:ext cx="8228520" cy="5286960"/>
          </a:xfrm>
          <a:prstGeom prst="rect">
            <a:avLst/>
          </a:prstGeom>
          <a:noFill/>
          <a:ln>
            <a:noFill/>
          </a:ln>
        </p:spPr>
        <p:style>
          <a:lnRef idx="0"/>
          <a:fillRef idx="0"/>
          <a:effectRef idx="0"/>
          <a:fontRef idx="minor"/>
        </p:style>
        <p:txBody>
          <a:bodyPr lIns="0" rIns="0" tIns="0" bIns="0" anchor="ctr"/>
          <a:p>
            <a:pPr algn="ctr">
              <a:lnSpc>
                <a:spcPct val="100000"/>
              </a:lnSpc>
            </a:pPr>
            <a:r>
              <a:rPr b="1" lang="en-US" sz="2800" spc="-1" strike="noStrike">
                <a:solidFill>
                  <a:srgbClr val="002060"/>
                </a:solidFill>
                <a:uFill>
                  <a:solidFill>
                    <a:srgbClr val="ffffff"/>
                  </a:solidFill>
                </a:uFill>
                <a:latin typeface="Palatino Linotype"/>
              </a:rPr>
              <a:t> </a:t>
            </a:r>
            <a:endParaRPr b="0" lang="en-US" sz="1800" spc="-1" strike="noStrike">
              <a:solidFill>
                <a:srgbClr val="000000"/>
              </a:solidFill>
              <a:uFill>
                <a:solidFill>
                  <a:srgbClr val="ffffff"/>
                </a:solidFill>
              </a:uFill>
              <a:latin typeface="Arial"/>
            </a:endParaRPr>
          </a:p>
          <a:p>
            <a:pPr algn="ctr">
              <a:lnSpc>
                <a:spcPct val="100000"/>
              </a:lnSpc>
            </a:pPr>
            <a:endParaRPr b="0" lang="en-US" sz="1800" spc="-1" strike="noStrike">
              <a:solidFill>
                <a:srgbClr val="000000"/>
              </a:solidFill>
              <a:uFill>
                <a:solidFill>
                  <a:srgbClr val="ffffff"/>
                </a:solidFill>
              </a:uFill>
              <a:latin typeface="Arial"/>
            </a:endParaRPr>
          </a:p>
          <a:p>
            <a:pPr algn="ctr">
              <a:lnSpc>
                <a:spcPct val="100000"/>
              </a:lnSpc>
            </a:pPr>
            <a:endParaRPr b="0" lang="en-US" sz="1800" spc="-1" strike="noStrike">
              <a:solidFill>
                <a:srgbClr val="000000"/>
              </a:solidFill>
              <a:uFill>
                <a:solidFill>
                  <a:srgbClr val="ffffff"/>
                </a:solidFill>
              </a:uFill>
              <a:latin typeface="Arial"/>
            </a:endParaRPr>
          </a:p>
          <a:p>
            <a:pPr algn="ctr">
              <a:lnSpc>
                <a:spcPct val="100000"/>
              </a:lnSpc>
            </a:pPr>
            <a:endParaRPr b="0" lang="en-US" sz="1800" spc="-1" strike="noStrike">
              <a:solidFill>
                <a:srgbClr val="000000"/>
              </a:solidFill>
              <a:uFill>
                <a:solidFill>
                  <a:srgbClr val="ffffff"/>
                </a:solidFill>
              </a:uFill>
              <a:latin typeface="Arial"/>
            </a:endParaRPr>
          </a:p>
          <a:p>
            <a:pPr algn="ctr">
              <a:lnSpc>
                <a:spcPct val="100000"/>
              </a:lnSpc>
            </a:pPr>
            <a:r>
              <a:rPr b="1" lang="en-US" sz="3600" spc="-1" strike="noStrike">
                <a:solidFill>
                  <a:srgbClr val="002060"/>
                </a:solidFill>
                <a:uFill>
                  <a:solidFill>
                    <a:srgbClr val="ffffff"/>
                  </a:solidFill>
                </a:uFill>
                <a:latin typeface="Palatino Linotype"/>
              </a:rPr>
              <a:t>SHORT NOTE ON LEGAL DRAFTING (CRIMINAL)</a:t>
            </a:r>
            <a:endParaRPr b="0" lang="en-US" sz="1800" spc="-1" strike="noStrike">
              <a:solidFill>
                <a:srgbClr val="000000"/>
              </a:solidFill>
              <a:uFill>
                <a:solidFill>
                  <a:srgbClr val="ffffff"/>
                </a:solidFill>
              </a:uFill>
              <a:latin typeface="Arial"/>
            </a:endParaRPr>
          </a:p>
          <a:p>
            <a:pPr algn="ctr">
              <a:lnSpc>
                <a:spcPct val="100000"/>
              </a:lnSpc>
            </a:pPr>
            <a:endParaRPr b="0" lang="en-US" sz="1800" spc="-1" strike="noStrike">
              <a:solidFill>
                <a:srgbClr val="000000"/>
              </a:solidFill>
              <a:uFill>
                <a:solidFill>
                  <a:srgbClr val="ffffff"/>
                </a:solidFill>
              </a:uFill>
              <a:latin typeface="Arial"/>
            </a:endParaRPr>
          </a:p>
          <a:p>
            <a:pPr algn="ctr">
              <a:lnSpc>
                <a:spcPct val="100000"/>
              </a:lnSpc>
            </a:pPr>
            <a:r>
              <a:rPr b="1" lang="en-US" sz="2400" spc="-1" strike="noStrike">
                <a:solidFill>
                  <a:srgbClr val="002060"/>
                </a:solidFill>
                <a:uFill>
                  <a:solidFill>
                    <a:srgbClr val="ffffff"/>
                  </a:solidFill>
                </a:uFill>
                <a:latin typeface="Palatino Linotype"/>
              </a:rPr>
              <a:t>PRESENTATION BY </a:t>
            </a:r>
            <a:endParaRPr b="0" lang="en-US" sz="1800" spc="-1" strike="noStrike">
              <a:solidFill>
                <a:srgbClr val="000000"/>
              </a:solidFill>
              <a:uFill>
                <a:solidFill>
                  <a:srgbClr val="ffffff"/>
                </a:solidFill>
              </a:uFill>
              <a:latin typeface="Arial"/>
            </a:endParaRPr>
          </a:p>
          <a:p>
            <a:pPr algn="ctr">
              <a:lnSpc>
                <a:spcPct val="100000"/>
              </a:lnSpc>
            </a:pPr>
            <a:endParaRPr b="0" lang="en-US" sz="1800" spc="-1" strike="noStrike">
              <a:solidFill>
                <a:srgbClr val="000000"/>
              </a:solidFill>
              <a:uFill>
                <a:solidFill>
                  <a:srgbClr val="ffffff"/>
                </a:solidFill>
              </a:uFill>
              <a:latin typeface="Arial"/>
            </a:endParaRPr>
          </a:p>
          <a:p>
            <a:pPr algn="ctr">
              <a:lnSpc>
                <a:spcPct val="100000"/>
              </a:lnSpc>
            </a:pPr>
            <a:r>
              <a:rPr b="1" lang="en-US" sz="3600" spc="-1" strike="noStrike">
                <a:solidFill>
                  <a:srgbClr val="002060"/>
                </a:solidFill>
                <a:uFill>
                  <a:solidFill>
                    <a:srgbClr val="ffffff"/>
                  </a:solidFill>
                </a:uFill>
                <a:latin typeface="Palatino Linotype"/>
              </a:rPr>
              <a:t>RAJASTHAN STATE LEGAL SERVICES AUTHORITY </a:t>
            </a:r>
            <a:endParaRPr b="0" lang="en-US" sz="1800" spc="-1" strike="noStrike">
              <a:solidFill>
                <a:srgbClr val="000000"/>
              </a:solidFill>
              <a:uFill>
                <a:solidFill>
                  <a:srgbClr val="ffffff"/>
                </a:solidFill>
              </a:uFill>
              <a:latin typeface="Arial"/>
            </a:endParaRPr>
          </a:p>
          <a:p>
            <a:pPr algn="ctr">
              <a:lnSpc>
                <a:spcPct val="100000"/>
              </a:lnSpc>
            </a:pPr>
            <a:endParaRPr b="0" lang="en-US" sz="1800" spc="-1" strike="noStrike">
              <a:solidFill>
                <a:srgbClr val="000000"/>
              </a:solidFill>
              <a:uFill>
                <a:solidFill>
                  <a:srgbClr val="ffffff"/>
                </a:solidFill>
              </a:uFill>
              <a:latin typeface="Arial"/>
            </a:endParaRPr>
          </a:p>
          <a:p>
            <a:pPr algn="ctr">
              <a:lnSpc>
                <a:spcPct val="100000"/>
              </a:lnSpc>
            </a:pPr>
            <a:endParaRPr b="0" lang="en-US" sz="1800" spc="-1" strike="noStrike">
              <a:solidFill>
                <a:srgbClr val="000000"/>
              </a:solidFill>
              <a:uFill>
                <a:solidFill>
                  <a:srgbClr val="ffffff"/>
                </a:solidFill>
              </a:uFill>
              <a:latin typeface="Arial"/>
            </a:endParaRPr>
          </a:p>
          <a:p>
            <a:pPr algn="ctr">
              <a:lnSpc>
                <a:spcPct val="100000"/>
              </a:lnSpc>
            </a:pPr>
            <a:endParaRPr b="0" lang="en-US" sz="1800" spc="-1" strike="noStrike">
              <a:solidFill>
                <a:srgbClr val="000000"/>
              </a:solidFill>
              <a:uFill>
                <a:solidFill>
                  <a:srgbClr val="ffffff"/>
                </a:solidFill>
              </a:uFill>
              <a:latin typeface="Arial"/>
            </a:endParaRPr>
          </a:p>
        </p:txBody>
      </p:sp>
      <p:pic>
        <p:nvPicPr>
          <p:cNvPr id="109" name="Picture 2" descr=""/>
          <p:cNvPicPr/>
          <p:nvPr/>
        </p:nvPicPr>
        <p:blipFill>
          <a:blip r:embed="rId1"/>
          <a:stretch/>
        </p:blipFill>
        <p:spPr>
          <a:xfrm>
            <a:off x="3733920" y="762120"/>
            <a:ext cx="1523160" cy="146880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CustomShape 1"/>
          <p:cNvSpPr/>
          <p:nvPr/>
        </p:nvSpPr>
        <p:spPr>
          <a:xfrm>
            <a:off x="457200" y="274680"/>
            <a:ext cx="8228520" cy="1141920"/>
          </a:xfrm>
          <a:prstGeom prst="rect">
            <a:avLst/>
          </a:prstGeom>
          <a:noFill/>
          <a:ln>
            <a:noFill/>
          </a:ln>
        </p:spPr>
        <p:style>
          <a:lnRef idx="0"/>
          <a:fillRef idx="0"/>
          <a:effectRef idx="0"/>
          <a:fontRef idx="minor"/>
        </p:style>
        <p:txBody>
          <a:bodyPr lIns="90000" rIns="90000" tIns="45000" bIns="45000" anchor="ctr"/>
          <a:p>
            <a:pPr algn="ctr">
              <a:lnSpc>
                <a:spcPct val="100000"/>
              </a:lnSpc>
            </a:pPr>
            <a:r>
              <a:rPr b="1" lang="en-US" sz="3600" spc="-1" strike="noStrike">
                <a:solidFill>
                  <a:srgbClr val="054697"/>
                </a:solidFill>
                <a:uFill>
                  <a:solidFill>
                    <a:srgbClr val="ffffff"/>
                  </a:solidFill>
                </a:uFill>
                <a:latin typeface="Calibri"/>
                <a:ea typeface="DejaVu Sans"/>
              </a:rPr>
              <a:t>Short Note on Legal Drafting (Criminal)</a:t>
            </a:r>
            <a:endParaRPr b="0" lang="en-US" sz="1800" spc="-1" strike="noStrike">
              <a:solidFill>
                <a:srgbClr val="000000"/>
              </a:solidFill>
              <a:uFill>
                <a:solidFill>
                  <a:srgbClr val="ffffff"/>
                </a:solidFill>
              </a:uFill>
              <a:latin typeface="Arial"/>
            </a:endParaRPr>
          </a:p>
        </p:txBody>
      </p:sp>
      <p:sp>
        <p:nvSpPr>
          <p:cNvPr id="111" name="CustomShape 2"/>
          <p:cNvSpPr/>
          <p:nvPr/>
        </p:nvSpPr>
        <p:spPr>
          <a:xfrm>
            <a:off x="838080" y="1600200"/>
            <a:ext cx="7237800" cy="3504600"/>
          </a:xfrm>
          <a:prstGeom prst="rect">
            <a:avLst/>
          </a:prstGeom>
          <a:noFill/>
          <a:ln>
            <a:noFill/>
          </a:ln>
        </p:spPr>
        <p:style>
          <a:lnRef idx="0"/>
          <a:fillRef idx="0"/>
          <a:effectRef idx="0"/>
          <a:fontRef idx="minor"/>
        </p:style>
        <p:txBody>
          <a:bodyPr lIns="90000" rIns="90000" tIns="45000" bIns="45000"/>
          <a:p>
            <a:pPr marL="343080" indent="-342000">
              <a:lnSpc>
                <a:spcPct val="100000"/>
              </a:lnSpc>
            </a:pPr>
            <a:r>
              <a:rPr b="1" lang="en-US" sz="3600" spc="-1" strike="noStrike">
                <a:solidFill>
                  <a:srgbClr val="c00000"/>
                </a:solidFill>
                <a:uFill>
                  <a:solidFill>
                    <a:srgbClr val="ffffff"/>
                  </a:solidFill>
                </a:uFill>
                <a:latin typeface="Calibri"/>
                <a:ea typeface="DejaVu Sans"/>
              </a:rPr>
              <a:t>Legal Drafting </a:t>
            </a:r>
            <a:endParaRPr b="0" lang="en-US" sz="1800" spc="-1" strike="noStrike">
              <a:solidFill>
                <a:srgbClr val="000000"/>
              </a:solidFill>
              <a:uFill>
                <a:solidFill>
                  <a:srgbClr val="ffffff"/>
                </a:solidFill>
              </a:uFill>
              <a:latin typeface="Arial"/>
            </a:endParaRPr>
          </a:p>
          <a:p>
            <a:pPr marL="343080" indent="-342000" algn="just">
              <a:lnSpc>
                <a:spcPct val="100000"/>
              </a:lnSpc>
              <a:buClr>
                <a:srgbClr val="000000"/>
              </a:buClr>
              <a:buFont typeface="Arial"/>
              <a:buChar char="•"/>
            </a:pPr>
            <a:r>
              <a:rPr b="1" lang="en-US" sz="2800" spc="-1" strike="noStrike">
                <a:solidFill>
                  <a:srgbClr val="0070c0"/>
                </a:solidFill>
                <a:uFill>
                  <a:solidFill>
                    <a:srgbClr val="ffffff"/>
                  </a:solidFill>
                </a:uFill>
                <a:latin typeface="Calibri"/>
                <a:ea typeface="DejaVu Sans"/>
              </a:rPr>
              <a:t>On the criminal side the value of pleadings is often overlooked. Criminal Law is no less precise and technical than any other branch of law and as such of law and as such pleadings should be drafted carefully and concisely. </a:t>
            </a:r>
            <a:endParaRPr b="0" lang="en-US" sz="18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CustomShape 1"/>
          <p:cNvSpPr/>
          <p:nvPr/>
        </p:nvSpPr>
        <p:spPr>
          <a:xfrm>
            <a:off x="457200" y="274680"/>
            <a:ext cx="8228520" cy="638640"/>
          </a:xfrm>
          <a:prstGeom prst="rect">
            <a:avLst/>
          </a:prstGeom>
          <a:noFill/>
          <a:ln>
            <a:noFill/>
          </a:ln>
        </p:spPr>
        <p:style>
          <a:lnRef idx="0"/>
          <a:fillRef idx="0"/>
          <a:effectRef idx="0"/>
          <a:fontRef idx="minor"/>
        </p:style>
        <p:txBody>
          <a:bodyPr lIns="90000" rIns="90000" tIns="45000" bIns="45000" anchor="ctr"/>
          <a:p>
            <a:pPr algn="ctr">
              <a:lnSpc>
                <a:spcPct val="100000"/>
              </a:lnSpc>
            </a:pPr>
            <a:r>
              <a:rPr b="1" lang="en-US" sz="3600" spc="-1" strike="noStrike">
                <a:solidFill>
                  <a:srgbClr val="002060"/>
                </a:solidFill>
                <a:uFill>
                  <a:solidFill>
                    <a:srgbClr val="ffffff"/>
                  </a:solidFill>
                </a:uFill>
                <a:latin typeface="Calibri"/>
                <a:ea typeface="DejaVu Sans"/>
              </a:rPr>
              <a:t>Trial Courts</a:t>
            </a:r>
            <a:endParaRPr b="0" lang="en-US" sz="1800" spc="-1" strike="noStrike">
              <a:solidFill>
                <a:srgbClr val="000000"/>
              </a:solidFill>
              <a:uFill>
                <a:solidFill>
                  <a:srgbClr val="ffffff"/>
                </a:solidFill>
              </a:uFill>
              <a:latin typeface="Arial"/>
            </a:endParaRPr>
          </a:p>
        </p:txBody>
      </p:sp>
      <p:sp>
        <p:nvSpPr>
          <p:cNvPr id="113" name="CustomShape 2"/>
          <p:cNvSpPr/>
          <p:nvPr/>
        </p:nvSpPr>
        <p:spPr>
          <a:xfrm>
            <a:off x="457200" y="914400"/>
            <a:ext cx="8228520" cy="5562000"/>
          </a:xfrm>
          <a:prstGeom prst="rect">
            <a:avLst/>
          </a:prstGeom>
          <a:noFill/>
          <a:ln>
            <a:noFill/>
          </a:ln>
        </p:spPr>
        <p:style>
          <a:lnRef idx="0"/>
          <a:fillRef idx="0"/>
          <a:effectRef idx="0"/>
          <a:fontRef idx="minor"/>
        </p:style>
        <p:txBody>
          <a:bodyPr lIns="90000" rIns="90000" tIns="45000" bIns="45000"/>
          <a:p>
            <a:pPr marL="514440" indent="-513360">
              <a:lnSpc>
                <a:spcPct val="100000"/>
              </a:lnSpc>
            </a:pPr>
            <a:r>
              <a:rPr b="1" lang="en-US" sz="2000" spc="-1" strike="noStrike">
                <a:solidFill>
                  <a:srgbClr val="0070c0"/>
                </a:solidFill>
                <a:uFill>
                  <a:solidFill>
                    <a:srgbClr val="ffffff"/>
                  </a:solidFill>
                </a:uFill>
                <a:latin typeface="Calibri"/>
                <a:ea typeface="DejaVu Sans"/>
              </a:rPr>
              <a:t>1. Miscellaneous Applications </a:t>
            </a:r>
            <a:endParaRPr b="0" lang="en-US" sz="1800" spc="-1" strike="noStrike">
              <a:solidFill>
                <a:srgbClr val="000000"/>
              </a:solidFill>
              <a:uFill>
                <a:solidFill>
                  <a:srgbClr val="ffffff"/>
                </a:solidFill>
              </a:uFill>
              <a:latin typeface="Arial"/>
            </a:endParaRPr>
          </a:p>
          <a:p>
            <a:pPr marL="463680" indent="-231120" algn="just">
              <a:lnSpc>
                <a:spcPct val="100000"/>
              </a:lnSpc>
              <a:buClr>
                <a:srgbClr val="000000"/>
              </a:buClr>
              <a:buFont typeface="Calibri"/>
              <a:buAutoNum type="alphaLcParenR"/>
            </a:pPr>
            <a:r>
              <a:rPr b="1" lang="en-US" sz="2000" spc="-1" strike="noStrike">
                <a:solidFill>
                  <a:srgbClr val="0070c0"/>
                </a:solidFill>
                <a:uFill>
                  <a:solidFill>
                    <a:srgbClr val="ffffff"/>
                  </a:solidFill>
                </a:uFill>
                <a:latin typeface="Calibri"/>
                <a:ea typeface="DejaVu Sans"/>
              </a:rPr>
              <a:t>Applications under Section 207 of the code of Criminal Procedure seeking copies of the documents filed along with the charge sheet. </a:t>
            </a:r>
            <a:endParaRPr b="0" lang="en-US" sz="1800" spc="-1" strike="noStrike">
              <a:solidFill>
                <a:srgbClr val="000000"/>
              </a:solidFill>
              <a:uFill>
                <a:solidFill>
                  <a:srgbClr val="ffffff"/>
                </a:solidFill>
              </a:uFill>
              <a:latin typeface="Arial"/>
            </a:endParaRPr>
          </a:p>
          <a:p>
            <a:pPr marL="463680" indent="-231120" algn="just">
              <a:lnSpc>
                <a:spcPct val="100000"/>
              </a:lnSpc>
              <a:buClr>
                <a:srgbClr val="000000"/>
              </a:buClr>
              <a:buFont typeface="Calibri"/>
              <a:buAutoNum type="alphaLcParenR"/>
            </a:pPr>
            <a:r>
              <a:rPr b="1" lang="en-US" sz="2000" spc="-1" strike="noStrike">
                <a:solidFill>
                  <a:srgbClr val="0070c0"/>
                </a:solidFill>
                <a:uFill>
                  <a:solidFill>
                    <a:srgbClr val="ffffff"/>
                  </a:solidFill>
                </a:uFill>
                <a:latin typeface="Calibri"/>
                <a:ea typeface="DejaVu Sans"/>
              </a:rPr>
              <a:t>Exemption Applications under Sections 205/317 of the Code of Criminal Procedure. </a:t>
            </a:r>
            <a:endParaRPr b="0" lang="en-US" sz="1800" spc="-1" strike="noStrike">
              <a:solidFill>
                <a:srgbClr val="000000"/>
              </a:solidFill>
              <a:uFill>
                <a:solidFill>
                  <a:srgbClr val="ffffff"/>
                </a:solidFill>
              </a:uFill>
              <a:latin typeface="Arial"/>
            </a:endParaRPr>
          </a:p>
          <a:p>
            <a:pPr marL="463680" indent="-231120" algn="just">
              <a:lnSpc>
                <a:spcPct val="100000"/>
              </a:lnSpc>
              <a:buClr>
                <a:srgbClr val="000000"/>
              </a:buClr>
              <a:buFont typeface="Calibri"/>
              <a:buAutoNum type="alphaLcParenR"/>
            </a:pPr>
            <a:r>
              <a:rPr b="1" lang="en-US" sz="2000" spc="-1" strike="noStrike">
                <a:solidFill>
                  <a:srgbClr val="0070c0"/>
                </a:solidFill>
                <a:uFill>
                  <a:solidFill>
                    <a:srgbClr val="ffffff"/>
                  </a:solidFill>
                </a:uFill>
                <a:latin typeface="Calibri"/>
                <a:ea typeface="DejaVu Sans"/>
              </a:rPr>
              <a:t>Applications for Superdari under Sections 451 &amp; 457 of the Code of Criminal Procedure .</a:t>
            </a:r>
            <a:endParaRPr b="0" lang="en-US" sz="1800" spc="-1" strike="noStrike">
              <a:solidFill>
                <a:srgbClr val="000000"/>
              </a:solidFill>
              <a:uFill>
                <a:solidFill>
                  <a:srgbClr val="ffffff"/>
                </a:solidFill>
              </a:uFill>
              <a:latin typeface="Arial"/>
            </a:endParaRPr>
          </a:p>
          <a:p>
            <a:pPr marL="463680" indent="-231120" algn="just">
              <a:lnSpc>
                <a:spcPct val="100000"/>
              </a:lnSpc>
              <a:buClr>
                <a:srgbClr val="000000"/>
              </a:buClr>
              <a:buFont typeface="Calibri"/>
              <a:buAutoNum type="alphaLcParenR"/>
            </a:pPr>
            <a:r>
              <a:rPr b="1" lang="en-US" sz="2000" spc="-1" strike="noStrike">
                <a:solidFill>
                  <a:srgbClr val="0070c0"/>
                </a:solidFill>
                <a:uFill>
                  <a:solidFill>
                    <a:srgbClr val="ffffff"/>
                  </a:solidFill>
                </a:uFill>
                <a:latin typeface="Calibri"/>
                <a:ea typeface="DejaVu Sans"/>
              </a:rPr>
              <a:t>Applications for Plea Bargaining under Section 265B of the Code of Criminal Procedure. </a:t>
            </a:r>
            <a:endParaRPr b="0" lang="en-US" sz="1800" spc="-1" strike="noStrike">
              <a:solidFill>
                <a:srgbClr val="000000"/>
              </a:solidFill>
              <a:uFill>
                <a:solidFill>
                  <a:srgbClr val="ffffff"/>
                </a:solidFill>
              </a:uFill>
              <a:latin typeface="Arial"/>
            </a:endParaRPr>
          </a:p>
          <a:p>
            <a:pPr marL="463680" indent="-231120" algn="just">
              <a:lnSpc>
                <a:spcPct val="100000"/>
              </a:lnSpc>
              <a:buClr>
                <a:srgbClr val="000000"/>
              </a:buClr>
              <a:buFont typeface="Calibri"/>
              <a:buAutoNum type="alphaLcParenR"/>
            </a:pPr>
            <a:r>
              <a:rPr b="1" lang="en-US" sz="2000" spc="-1" strike="noStrike">
                <a:solidFill>
                  <a:srgbClr val="0070c0"/>
                </a:solidFill>
                <a:uFill>
                  <a:solidFill>
                    <a:srgbClr val="ffffff"/>
                  </a:solidFill>
                </a:uFill>
                <a:latin typeface="Calibri"/>
                <a:ea typeface="DejaVu Sans"/>
              </a:rPr>
              <a:t>Applications opposing remand and seeking bail and anticipatory bail.</a:t>
            </a:r>
            <a:endParaRPr b="0" lang="en-US" sz="1800" spc="-1" strike="noStrike">
              <a:solidFill>
                <a:srgbClr val="000000"/>
              </a:solidFill>
              <a:uFill>
                <a:solidFill>
                  <a:srgbClr val="ffffff"/>
                </a:solidFill>
              </a:uFill>
              <a:latin typeface="Arial"/>
            </a:endParaRPr>
          </a:p>
          <a:p>
            <a:pPr marL="463680" indent="-231120" algn="just">
              <a:lnSpc>
                <a:spcPct val="100000"/>
              </a:lnSpc>
              <a:buClr>
                <a:srgbClr val="000000"/>
              </a:buClr>
              <a:buFont typeface="Calibri"/>
              <a:buAutoNum type="alphaLcParenR"/>
            </a:pPr>
            <a:r>
              <a:rPr b="1" lang="en-US" sz="2000" spc="-1" strike="noStrike">
                <a:solidFill>
                  <a:srgbClr val="0070c0"/>
                </a:solidFill>
                <a:uFill>
                  <a:solidFill>
                    <a:srgbClr val="ffffff"/>
                  </a:solidFill>
                </a:uFill>
                <a:latin typeface="Calibri"/>
                <a:ea typeface="DejaVu Sans"/>
              </a:rPr>
              <a:t>Application for Legal Interviews with clients in custody.</a:t>
            </a:r>
            <a:endParaRPr b="0" lang="en-US" sz="1800" spc="-1" strike="noStrike">
              <a:solidFill>
                <a:srgbClr val="000000"/>
              </a:solidFill>
              <a:uFill>
                <a:solidFill>
                  <a:srgbClr val="ffffff"/>
                </a:solidFill>
              </a:uFill>
              <a:latin typeface="Arial"/>
            </a:endParaRPr>
          </a:p>
          <a:p>
            <a:pPr marL="463680" indent="-231120" algn="just">
              <a:lnSpc>
                <a:spcPct val="100000"/>
              </a:lnSpc>
              <a:buClr>
                <a:srgbClr val="000000"/>
              </a:buClr>
              <a:buFont typeface="Calibri"/>
              <a:buAutoNum type="alphaLcParenR"/>
            </a:pPr>
            <a:r>
              <a:rPr b="1" lang="en-US" sz="2000" spc="-1" strike="noStrike">
                <a:solidFill>
                  <a:srgbClr val="0070c0"/>
                </a:solidFill>
                <a:uFill>
                  <a:solidFill>
                    <a:srgbClr val="ffffff"/>
                  </a:solidFill>
                </a:uFill>
                <a:latin typeface="Calibri"/>
                <a:ea typeface="DejaVu Sans"/>
              </a:rPr>
              <a:t>Applications for compliance of provisions of the Jail Manual.</a:t>
            </a:r>
            <a:endParaRPr b="0" lang="en-US" sz="1800" spc="-1" strike="noStrike">
              <a:solidFill>
                <a:srgbClr val="000000"/>
              </a:solidFill>
              <a:uFill>
                <a:solidFill>
                  <a:srgbClr val="ffffff"/>
                </a:solidFill>
              </a:uFill>
              <a:latin typeface="Arial"/>
            </a:endParaRPr>
          </a:p>
          <a:p>
            <a:pPr marL="509760" indent="-508680" algn="just">
              <a:lnSpc>
                <a:spcPct val="100000"/>
              </a:lnSpc>
            </a:pPr>
            <a:r>
              <a:rPr b="1" lang="en-US" sz="2000" spc="-1" strike="noStrike">
                <a:solidFill>
                  <a:srgbClr val="0070c0"/>
                </a:solidFill>
                <a:uFill>
                  <a:solidFill>
                    <a:srgbClr val="ffffff"/>
                  </a:solidFill>
                </a:uFill>
                <a:latin typeface="Calibri"/>
                <a:ea typeface="DejaVu Sans"/>
              </a:rPr>
              <a:t>2. </a:t>
            </a:r>
            <a:r>
              <a:rPr b="1" lang="en-US" sz="2000" spc="-1" strike="noStrike">
                <a:solidFill>
                  <a:srgbClr val="0070c0"/>
                </a:solidFill>
                <a:uFill>
                  <a:solidFill>
                    <a:srgbClr val="ffffff"/>
                  </a:solidFill>
                </a:uFill>
                <a:latin typeface="Calibri"/>
                <a:ea typeface="DejaVu Sans"/>
              </a:rPr>
              <a:t>	</a:t>
            </a:r>
            <a:r>
              <a:rPr b="1" lang="en-US" sz="2000" spc="-1" strike="noStrike">
                <a:solidFill>
                  <a:srgbClr val="0070c0"/>
                </a:solidFill>
                <a:uFill>
                  <a:solidFill>
                    <a:srgbClr val="ffffff"/>
                  </a:solidFill>
                </a:uFill>
                <a:latin typeface="Calibri"/>
                <a:ea typeface="DejaVu Sans"/>
              </a:rPr>
              <a:t>Appeals to the Sessions Court from an order of conviction and sentence passed by the Magistrate. </a:t>
            </a:r>
            <a:endParaRPr b="0" lang="en-US" sz="1800" spc="-1" strike="noStrike">
              <a:solidFill>
                <a:srgbClr val="000000"/>
              </a:solidFill>
              <a:uFill>
                <a:solidFill>
                  <a:srgbClr val="ffffff"/>
                </a:solidFill>
              </a:uFill>
              <a:latin typeface="Arial"/>
            </a:endParaRPr>
          </a:p>
          <a:p>
            <a:pPr marL="509760" indent="-508680" algn="just">
              <a:lnSpc>
                <a:spcPct val="100000"/>
              </a:lnSpc>
            </a:pPr>
            <a:r>
              <a:rPr b="1" lang="en-US" sz="2000" spc="-1" strike="noStrike">
                <a:solidFill>
                  <a:srgbClr val="0070c0"/>
                </a:solidFill>
                <a:uFill>
                  <a:solidFill>
                    <a:srgbClr val="ffffff"/>
                  </a:solidFill>
                </a:uFill>
                <a:latin typeface="Calibri"/>
                <a:ea typeface="DejaVu Sans"/>
              </a:rPr>
              <a:t>3.</a:t>
            </a:r>
            <a:r>
              <a:rPr b="1" lang="en-US" sz="2000" spc="-1" strike="noStrike">
                <a:solidFill>
                  <a:srgbClr val="0070c0"/>
                </a:solidFill>
                <a:uFill>
                  <a:solidFill>
                    <a:srgbClr val="ffffff"/>
                  </a:solidFill>
                </a:uFill>
                <a:latin typeface="Calibri"/>
                <a:ea typeface="DejaVu Sans"/>
              </a:rPr>
              <a:t>	</a:t>
            </a:r>
            <a:r>
              <a:rPr b="1" lang="en-US" sz="2000" spc="-1" strike="noStrike">
                <a:solidFill>
                  <a:srgbClr val="0070c0"/>
                </a:solidFill>
                <a:uFill>
                  <a:solidFill>
                    <a:srgbClr val="ffffff"/>
                  </a:solidFill>
                </a:uFill>
                <a:latin typeface="Calibri"/>
                <a:ea typeface="DejaVu Sans"/>
              </a:rPr>
              <a:t>Revisions to the Sessions Court from an order passed by the Magistrate.</a:t>
            </a:r>
            <a:endParaRPr b="0" lang="en-US" sz="1800" spc="-1" strike="noStrike">
              <a:solidFill>
                <a:srgbClr val="000000"/>
              </a:solidFill>
              <a:uFill>
                <a:solidFill>
                  <a:srgbClr val="ffffff"/>
                </a:solidFill>
              </a:uFill>
              <a:latin typeface="Arial"/>
            </a:endParaRPr>
          </a:p>
          <a:p>
            <a:pPr marL="509760" indent="-508680" algn="just">
              <a:lnSpc>
                <a:spcPct val="100000"/>
              </a:lnSpc>
            </a:pPr>
            <a:r>
              <a:rPr b="1" lang="en-US" sz="2000" spc="-1" strike="noStrike">
                <a:solidFill>
                  <a:srgbClr val="0070c0"/>
                </a:solidFill>
                <a:uFill>
                  <a:solidFill>
                    <a:srgbClr val="ffffff"/>
                  </a:solidFill>
                </a:uFill>
                <a:latin typeface="Calibri"/>
                <a:ea typeface="DejaVu Sans"/>
              </a:rPr>
              <a:t>4.</a:t>
            </a:r>
            <a:r>
              <a:rPr b="1" lang="en-US" sz="2000" spc="-1" strike="noStrike">
                <a:solidFill>
                  <a:srgbClr val="0070c0"/>
                </a:solidFill>
                <a:uFill>
                  <a:solidFill>
                    <a:srgbClr val="ffffff"/>
                  </a:solidFill>
                </a:uFill>
                <a:latin typeface="Calibri"/>
                <a:ea typeface="DejaVu Sans"/>
              </a:rPr>
              <a:t>	</a:t>
            </a:r>
            <a:r>
              <a:rPr b="1" lang="en-US" sz="2000" spc="-1" strike="noStrike">
                <a:solidFill>
                  <a:srgbClr val="0070c0"/>
                </a:solidFill>
                <a:uFill>
                  <a:solidFill>
                    <a:srgbClr val="ffffff"/>
                  </a:solidFill>
                </a:uFill>
                <a:latin typeface="Calibri"/>
                <a:ea typeface="DejaVu Sans"/>
              </a:rPr>
              <a:t>Drafting of complaints for which cognizance is taken under Section 190 (1)(a) of the Code of Criminal Procedure. </a:t>
            </a:r>
            <a:endParaRPr b="0" lang="en-US" sz="1800" spc="-1" strike="noStrike">
              <a:solidFill>
                <a:srgbClr val="000000"/>
              </a:solidFill>
              <a:uFill>
                <a:solidFill>
                  <a:srgbClr val="ffffff"/>
                </a:solidFill>
              </a:uFill>
              <a:latin typeface="Arial"/>
            </a:endParaRPr>
          </a:p>
          <a:p>
            <a:pPr marL="509760" indent="-508680" algn="just">
              <a:lnSpc>
                <a:spcPct val="100000"/>
              </a:lnSpc>
            </a:pPr>
            <a:endParaRPr b="0" lang="en-US" sz="1800" spc="-1" strike="noStrike">
              <a:solidFill>
                <a:srgbClr val="000000"/>
              </a:solidFill>
              <a:uFill>
                <a:solidFill>
                  <a:srgbClr val="ffffff"/>
                </a:solidFill>
              </a:uFill>
              <a:latin typeface="Arial"/>
            </a:endParaRPr>
          </a:p>
          <a:p>
            <a:pPr marL="976320" indent="-513360" algn="just">
              <a:lnSpc>
                <a:spcPct val="100000"/>
              </a:lnSpc>
            </a:pPr>
            <a:endParaRPr b="0" lang="en-US" sz="18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CustomShape 1"/>
          <p:cNvSpPr/>
          <p:nvPr/>
        </p:nvSpPr>
        <p:spPr>
          <a:xfrm>
            <a:off x="457200" y="274680"/>
            <a:ext cx="8228520" cy="790920"/>
          </a:xfrm>
          <a:prstGeom prst="rect">
            <a:avLst/>
          </a:prstGeom>
          <a:noFill/>
          <a:ln>
            <a:noFill/>
          </a:ln>
        </p:spPr>
        <p:style>
          <a:lnRef idx="0"/>
          <a:fillRef idx="0"/>
          <a:effectRef idx="0"/>
          <a:fontRef idx="minor"/>
        </p:style>
        <p:txBody>
          <a:bodyPr lIns="90000" rIns="90000" tIns="45000" bIns="45000" anchor="ctr"/>
          <a:p>
            <a:pPr algn="ctr">
              <a:lnSpc>
                <a:spcPct val="100000"/>
              </a:lnSpc>
            </a:pPr>
            <a:r>
              <a:rPr b="1" lang="en-US" sz="3600" spc="-1" strike="noStrike">
                <a:solidFill>
                  <a:srgbClr val="002060"/>
                </a:solidFill>
                <a:uFill>
                  <a:solidFill>
                    <a:srgbClr val="ffffff"/>
                  </a:solidFill>
                </a:uFill>
                <a:latin typeface="Calibri"/>
                <a:ea typeface="DejaVu Sans"/>
              </a:rPr>
              <a:t>High Courts</a:t>
            </a:r>
            <a:endParaRPr b="0" lang="en-US" sz="1800" spc="-1" strike="noStrike">
              <a:solidFill>
                <a:srgbClr val="000000"/>
              </a:solidFill>
              <a:uFill>
                <a:solidFill>
                  <a:srgbClr val="ffffff"/>
                </a:solidFill>
              </a:uFill>
              <a:latin typeface="Arial"/>
            </a:endParaRPr>
          </a:p>
        </p:txBody>
      </p:sp>
      <p:sp>
        <p:nvSpPr>
          <p:cNvPr id="115" name="CustomShape 2"/>
          <p:cNvSpPr/>
          <p:nvPr/>
        </p:nvSpPr>
        <p:spPr>
          <a:xfrm>
            <a:off x="457200" y="1219320"/>
            <a:ext cx="8228520" cy="4905720"/>
          </a:xfrm>
          <a:prstGeom prst="rect">
            <a:avLst/>
          </a:prstGeom>
          <a:noFill/>
          <a:ln>
            <a:noFill/>
          </a:ln>
        </p:spPr>
        <p:style>
          <a:lnRef idx="0"/>
          <a:fillRef idx="0"/>
          <a:effectRef idx="0"/>
          <a:fontRef idx="minor"/>
        </p:style>
        <p:txBody>
          <a:bodyPr lIns="90000" rIns="90000" tIns="45000" bIns="45000"/>
          <a:p>
            <a:pPr marL="514440" indent="-513360">
              <a:lnSpc>
                <a:spcPct val="100000"/>
              </a:lnSpc>
            </a:pPr>
            <a:r>
              <a:rPr b="1" lang="en-US" sz="2400" spc="-1" strike="noStrike">
                <a:solidFill>
                  <a:srgbClr val="0070c0"/>
                </a:solidFill>
                <a:uFill>
                  <a:solidFill>
                    <a:srgbClr val="ffffff"/>
                  </a:solidFill>
                </a:uFill>
                <a:latin typeface="Calibri"/>
                <a:ea typeface="DejaVu Sans"/>
              </a:rPr>
              <a:t>1. Writs </a:t>
            </a:r>
            <a:endParaRPr b="0" lang="en-US" sz="1800" spc="-1" strike="noStrike">
              <a:solidFill>
                <a:srgbClr val="000000"/>
              </a:solidFill>
              <a:uFill>
                <a:solidFill>
                  <a:srgbClr val="ffffff"/>
                </a:solidFill>
              </a:uFill>
              <a:latin typeface="Arial"/>
            </a:endParaRPr>
          </a:p>
          <a:p>
            <a:pPr marL="1087560" indent="-519480">
              <a:lnSpc>
                <a:spcPct val="100000"/>
              </a:lnSpc>
              <a:buClr>
                <a:srgbClr val="000000"/>
              </a:buClr>
              <a:buFont typeface="Arial"/>
              <a:buChar char="•"/>
            </a:pPr>
            <a:r>
              <a:rPr b="1" lang="en-US" sz="2400" spc="-1" strike="noStrike">
                <a:solidFill>
                  <a:srgbClr val="0070c0"/>
                </a:solidFill>
                <a:uFill>
                  <a:solidFill>
                    <a:srgbClr val="ffffff"/>
                  </a:solidFill>
                </a:uFill>
                <a:latin typeface="Calibri"/>
                <a:ea typeface="DejaVu Sans"/>
              </a:rPr>
              <a:t>Habeas Corpus</a:t>
            </a:r>
            <a:endParaRPr b="0" lang="en-US" sz="1800" spc="-1" strike="noStrike">
              <a:solidFill>
                <a:srgbClr val="000000"/>
              </a:solidFill>
              <a:uFill>
                <a:solidFill>
                  <a:srgbClr val="ffffff"/>
                </a:solidFill>
              </a:uFill>
              <a:latin typeface="Arial"/>
            </a:endParaRPr>
          </a:p>
          <a:p>
            <a:pPr marL="1087560" indent="-519480">
              <a:lnSpc>
                <a:spcPct val="100000"/>
              </a:lnSpc>
              <a:buClr>
                <a:srgbClr val="000000"/>
              </a:buClr>
              <a:buFont typeface="Arial"/>
              <a:buChar char="•"/>
            </a:pPr>
            <a:r>
              <a:rPr b="1" lang="en-US" sz="2400" spc="-1" strike="noStrike">
                <a:solidFill>
                  <a:srgbClr val="0070c0"/>
                </a:solidFill>
                <a:uFill>
                  <a:solidFill>
                    <a:srgbClr val="ffffff"/>
                  </a:solidFill>
                </a:uFill>
                <a:latin typeface="Calibri"/>
                <a:ea typeface="DejaVu Sans"/>
              </a:rPr>
              <a:t>Mandamus</a:t>
            </a:r>
            <a:endParaRPr b="0" lang="en-US" sz="1800" spc="-1" strike="noStrike">
              <a:solidFill>
                <a:srgbClr val="000000"/>
              </a:solidFill>
              <a:uFill>
                <a:solidFill>
                  <a:srgbClr val="ffffff"/>
                </a:solidFill>
              </a:uFill>
              <a:latin typeface="Arial"/>
            </a:endParaRPr>
          </a:p>
          <a:p>
            <a:pPr marL="1087560" indent="-519480">
              <a:lnSpc>
                <a:spcPct val="100000"/>
              </a:lnSpc>
              <a:buClr>
                <a:srgbClr val="000000"/>
              </a:buClr>
              <a:buFont typeface="Arial"/>
              <a:buChar char="•"/>
            </a:pPr>
            <a:r>
              <a:rPr b="1" lang="en-US" sz="2400" spc="-1" strike="noStrike">
                <a:solidFill>
                  <a:srgbClr val="0070c0"/>
                </a:solidFill>
                <a:uFill>
                  <a:solidFill>
                    <a:srgbClr val="ffffff"/>
                  </a:solidFill>
                </a:uFill>
                <a:latin typeface="Calibri"/>
                <a:ea typeface="DejaVu Sans"/>
              </a:rPr>
              <a:t>Certiorari</a:t>
            </a:r>
            <a:endParaRPr b="0" lang="en-US" sz="1800" spc="-1" strike="noStrike">
              <a:solidFill>
                <a:srgbClr val="000000"/>
              </a:solidFill>
              <a:uFill>
                <a:solidFill>
                  <a:srgbClr val="ffffff"/>
                </a:solidFill>
              </a:uFill>
              <a:latin typeface="Arial"/>
            </a:endParaRPr>
          </a:p>
          <a:p>
            <a:pPr marL="520560" indent="-519480">
              <a:lnSpc>
                <a:spcPct val="100000"/>
              </a:lnSpc>
            </a:pPr>
            <a:r>
              <a:rPr b="1" lang="en-US" sz="2400" spc="-1" strike="noStrike">
                <a:solidFill>
                  <a:srgbClr val="0070c0"/>
                </a:solidFill>
                <a:uFill>
                  <a:solidFill>
                    <a:srgbClr val="ffffff"/>
                  </a:solidFill>
                </a:uFill>
                <a:latin typeface="Calibri"/>
                <a:ea typeface="DejaVu Sans"/>
              </a:rPr>
              <a:t>2. Petitions under Section 482 of Code of Criminal Procedure</a:t>
            </a:r>
            <a:endParaRPr b="0" lang="en-US" sz="1800" spc="-1" strike="noStrike">
              <a:solidFill>
                <a:srgbClr val="000000"/>
              </a:solidFill>
              <a:uFill>
                <a:solidFill>
                  <a:srgbClr val="ffffff"/>
                </a:solidFill>
              </a:uFill>
              <a:latin typeface="Arial"/>
            </a:endParaRPr>
          </a:p>
          <a:p>
            <a:pPr marL="520560" indent="-519480">
              <a:lnSpc>
                <a:spcPct val="100000"/>
              </a:lnSpc>
            </a:pPr>
            <a:r>
              <a:rPr b="1" lang="en-US" sz="2400" spc="-1" strike="noStrike">
                <a:solidFill>
                  <a:srgbClr val="0070c0"/>
                </a:solidFill>
                <a:uFill>
                  <a:solidFill>
                    <a:srgbClr val="ffffff"/>
                  </a:solidFill>
                </a:uFill>
                <a:latin typeface="Calibri"/>
                <a:ea typeface="DejaVu Sans"/>
              </a:rPr>
              <a:t>3. Revisions</a:t>
            </a:r>
            <a:endParaRPr b="0" lang="en-US" sz="1800" spc="-1" strike="noStrike">
              <a:solidFill>
                <a:srgbClr val="000000"/>
              </a:solidFill>
              <a:uFill>
                <a:solidFill>
                  <a:srgbClr val="ffffff"/>
                </a:solidFill>
              </a:uFill>
              <a:latin typeface="Arial"/>
            </a:endParaRPr>
          </a:p>
          <a:p>
            <a:pPr marL="520560" indent="-519480">
              <a:lnSpc>
                <a:spcPct val="100000"/>
              </a:lnSpc>
            </a:pPr>
            <a:r>
              <a:rPr b="1" lang="en-US" sz="2400" spc="-1" strike="noStrike">
                <a:solidFill>
                  <a:srgbClr val="0070c0"/>
                </a:solidFill>
                <a:uFill>
                  <a:solidFill>
                    <a:srgbClr val="ffffff"/>
                  </a:solidFill>
                </a:uFill>
                <a:latin typeface="Calibri"/>
                <a:ea typeface="DejaVu Sans"/>
              </a:rPr>
              <a:t>4. Appeals </a:t>
            </a:r>
            <a:endParaRPr b="0" lang="en-US" sz="1800" spc="-1" strike="noStrike">
              <a:solidFill>
                <a:srgbClr val="000000"/>
              </a:solidFill>
              <a:uFill>
                <a:solidFill>
                  <a:srgbClr val="ffffff"/>
                </a:solidFill>
              </a:uFill>
              <a:latin typeface="Arial"/>
            </a:endParaRPr>
          </a:p>
          <a:p>
            <a:pPr marL="520560" indent="-519480">
              <a:lnSpc>
                <a:spcPct val="100000"/>
              </a:lnSpc>
            </a:pPr>
            <a:r>
              <a:rPr b="1" lang="en-US" sz="2400" spc="-1" strike="noStrike">
                <a:solidFill>
                  <a:srgbClr val="0070c0"/>
                </a:solidFill>
                <a:uFill>
                  <a:solidFill>
                    <a:srgbClr val="ffffff"/>
                  </a:solidFill>
                </a:uFill>
                <a:latin typeface="Calibri"/>
                <a:ea typeface="DejaVu Sans"/>
              </a:rPr>
              <a:t>5. Bails</a:t>
            </a:r>
            <a:endParaRPr b="0" lang="en-US" sz="1800" spc="-1" strike="noStrike">
              <a:solidFill>
                <a:srgbClr val="000000"/>
              </a:solidFill>
              <a:uFill>
                <a:solidFill>
                  <a:srgbClr val="ffffff"/>
                </a:solidFill>
              </a:uFill>
              <a:latin typeface="Arial"/>
            </a:endParaRPr>
          </a:p>
          <a:p>
            <a:pPr marL="625320" indent="-624240">
              <a:lnSpc>
                <a:spcPct val="100000"/>
              </a:lnSpc>
            </a:pPr>
            <a:r>
              <a:rPr b="1" lang="en-US" sz="2400" spc="-1" strike="noStrike">
                <a:solidFill>
                  <a:srgbClr val="0070c0"/>
                </a:solidFill>
                <a:uFill>
                  <a:solidFill>
                    <a:srgbClr val="ffffff"/>
                  </a:solidFill>
                </a:uFill>
                <a:latin typeface="Calibri"/>
                <a:ea typeface="DejaVu Sans"/>
              </a:rPr>
              <a:t>     </a:t>
            </a:r>
            <a:r>
              <a:rPr b="1" lang="en-US" sz="2400" spc="-1" strike="noStrike">
                <a:solidFill>
                  <a:srgbClr val="0070c0"/>
                </a:solidFill>
                <a:uFill>
                  <a:solidFill>
                    <a:srgbClr val="ffffff"/>
                  </a:solidFill>
                </a:uFill>
                <a:latin typeface="Calibri"/>
                <a:ea typeface="DejaVu Sans"/>
              </a:rPr>
              <a:t>a. Bail Applications under Sections 437 &amp; 439 of the Code of   Criminal Procedure. </a:t>
            </a:r>
            <a:endParaRPr b="0" lang="en-US" sz="1800" spc="-1" strike="noStrike">
              <a:solidFill>
                <a:srgbClr val="000000"/>
              </a:solidFill>
              <a:uFill>
                <a:solidFill>
                  <a:srgbClr val="ffffff"/>
                </a:solidFill>
              </a:uFill>
              <a:latin typeface="Arial"/>
            </a:endParaRPr>
          </a:p>
          <a:p>
            <a:pPr marL="625320" indent="-624240">
              <a:lnSpc>
                <a:spcPct val="100000"/>
              </a:lnSpc>
            </a:pPr>
            <a:r>
              <a:rPr b="1" lang="en-US" sz="2400" spc="-1" strike="noStrike">
                <a:solidFill>
                  <a:srgbClr val="0070c0"/>
                </a:solidFill>
                <a:uFill>
                  <a:solidFill>
                    <a:srgbClr val="ffffff"/>
                  </a:solidFill>
                </a:uFill>
                <a:latin typeface="Calibri"/>
                <a:ea typeface="DejaVu Sans"/>
              </a:rPr>
              <a:t>     </a:t>
            </a:r>
            <a:r>
              <a:rPr b="1" lang="en-US" sz="2400" spc="-1" strike="noStrike">
                <a:solidFill>
                  <a:srgbClr val="0070c0"/>
                </a:solidFill>
                <a:uFill>
                  <a:solidFill>
                    <a:srgbClr val="ffffff"/>
                  </a:solidFill>
                </a:uFill>
                <a:latin typeface="Calibri"/>
                <a:ea typeface="DejaVu Sans"/>
              </a:rPr>
              <a:t>b. Anticipatory Bail Application under Section 438 of the Code of Criminal Procedure.  </a:t>
            </a:r>
            <a:endParaRPr b="0" lang="en-US" sz="1800" spc="-1" strike="noStrike">
              <a:solidFill>
                <a:srgbClr val="000000"/>
              </a:solidFill>
              <a:uFill>
                <a:solidFill>
                  <a:srgbClr val="ffffff"/>
                </a:solidFill>
              </a:uFill>
              <a:latin typeface="Arial"/>
            </a:endParaRPr>
          </a:p>
          <a:p>
            <a:pPr marL="520560" indent="-519480">
              <a:lnSpc>
                <a:spcPct val="100000"/>
              </a:lnSpc>
            </a:pPr>
            <a:endParaRPr b="0" lang="en-US" sz="1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CustomShape 1"/>
          <p:cNvSpPr/>
          <p:nvPr/>
        </p:nvSpPr>
        <p:spPr>
          <a:xfrm>
            <a:off x="457200" y="1600200"/>
            <a:ext cx="8228520" cy="3047400"/>
          </a:xfrm>
          <a:prstGeom prst="rect">
            <a:avLst/>
          </a:prstGeom>
          <a:noFill/>
          <a:ln>
            <a:noFill/>
          </a:ln>
        </p:spPr>
        <p:style>
          <a:lnRef idx="0"/>
          <a:fillRef idx="0"/>
          <a:effectRef idx="0"/>
          <a:fontRef idx="minor"/>
        </p:style>
        <p:txBody>
          <a:bodyPr lIns="0" rIns="0" tIns="0" bIns="0" anchor="ctr"/>
          <a:p>
            <a:pPr algn="ctr">
              <a:lnSpc>
                <a:spcPct val="100000"/>
              </a:lnSpc>
            </a:pPr>
            <a:endParaRPr b="0" lang="en-US" sz="1800" spc="-1" strike="noStrike">
              <a:solidFill>
                <a:srgbClr val="000000"/>
              </a:solidFill>
              <a:uFill>
                <a:solidFill>
                  <a:srgbClr val="ffffff"/>
                </a:solidFill>
              </a:uFill>
              <a:latin typeface="Arial"/>
            </a:endParaRPr>
          </a:p>
          <a:p>
            <a:pPr algn="ctr">
              <a:lnSpc>
                <a:spcPct val="100000"/>
              </a:lnSpc>
            </a:pPr>
            <a:r>
              <a:rPr b="1" lang="en-US" sz="11500" spc="-1" strike="noStrike">
                <a:solidFill>
                  <a:srgbClr val="0070c0"/>
                </a:solidFill>
                <a:uFill>
                  <a:solidFill>
                    <a:srgbClr val="ffffff"/>
                  </a:solidFill>
                </a:uFill>
                <a:latin typeface="Arial"/>
              </a:rPr>
              <a:t>Thanks</a:t>
            </a:r>
            <a:endParaRPr b="0" lang="en-US" sz="1800" spc="-1" strike="noStrike">
              <a:solidFill>
                <a:srgbClr val="000000"/>
              </a:solidFill>
              <a:uFill>
                <a:solidFill>
                  <a:srgbClr val="ffffff"/>
                </a:solidFill>
              </a:uFill>
              <a:latin typeface="Arial"/>
            </a:endParaRPr>
          </a:p>
        </p:txBody>
      </p:sp>
      <p:pic>
        <p:nvPicPr>
          <p:cNvPr id="117" name="Picture 2" descr=""/>
          <p:cNvPicPr/>
          <p:nvPr/>
        </p:nvPicPr>
        <p:blipFill>
          <a:blip r:embed="rId1"/>
          <a:stretch/>
        </p:blipFill>
        <p:spPr>
          <a:xfrm>
            <a:off x="3440160" y="762120"/>
            <a:ext cx="1816920" cy="1751760"/>
          </a:xfrm>
          <a:prstGeom prst="rect">
            <a:avLst/>
          </a:prstGeom>
          <a:ln>
            <a:noFill/>
          </a:ln>
        </p:spPr>
      </p:pic>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40</TotalTime>
  <Application>LibreOffice/5.1.6.2$Linux_X86_64 LibreOffice_project/10m0$Build-2</Application>
  <Words>231</Words>
  <Paragraphs>38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dc:creator>Joint Secretary</dc:creator>
  <dc:description/>
  <dc:language>en-US</dc:language>
  <cp:lastModifiedBy/>
  <dcterms:modified xsi:type="dcterms:W3CDTF">2019-04-12T18:10:25Z</dcterms:modified>
  <cp:revision>16</cp:revision>
  <dc:subject/>
  <dc:title>Short Note on Legal Drafting (Criminal)</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5</vt:i4>
  </property>
</Properties>
</file>